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7" r:id="rId2"/>
  </p:sldMasterIdLst>
  <p:notesMasterIdLst>
    <p:notesMasterId r:id="rId18"/>
  </p:notesMasterIdLst>
  <p:sldIdLst>
    <p:sldId id="432" r:id="rId3"/>
    <p:sldId id="257" r:id="rId4"/>
    <p:sldId id="278" r:id="rId5"/>
    <p:sldId id="284" r:id="rId6"/>
    <p:sldId id="262" r:id="rId7"/>
    <p:sldId id="274" r:id="rId8"/>
    <p:sldId id="435" r:id="rId9"/>
    <p:sldId id="437" r:id="rId10"/>
    <p:sldId id="436" r:id="rId11"/>
    <p:sldId id="438" r:id="rId12"/>
    <p:sldId id="439" r:id="rId13"/>
    <p:sldId id="440" r:id="rId14"/>
    <p:sldId id="431" r:id="rId15"/>
    <p:sldId id="429" r:id="rId16"/>
    <p:sldId id="265"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F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60504" autoAdjust="0"/>
  </p:normalViewPr>
  <p:slideViewPr>
    <p:cSldViewPr snapToGrid="0" snapToObjects="1">
      <p:cViewPr varScale="1">
        <p:scale>
          <a:sx n="77" d="100"/>
          <a:sy n="77" d="100"/>
        </p:scale>
        <p:origin x="2634"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CB3656-7E55-4232-BCBB-FE7E201B05E3}" type="datetimeFigureOut">
              <a:rPr lang="en-GB" smtClean="0"/>
              <a:t>06/04/2023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DE4584-131B-4336-BE42-B4D312F1A20A}" type="slidenum">
              <a:rPr lang="en-GB" smtClean="0"/>
              <a:t>‹#›</a:t>
            </a:fld>
            <a:endParaRPr lang="en-GB"/>
          </a:p>
        </p:txBody>
      </p:sp>
    </p:spTree>
    <p:extLst>
      <p:ext uri="{BB962C8B-B14F-4D97-AF65-F5344CB8AC3E}">
        <p14:creationId xmlns:p14="http://schemas.microsoft.com/office/powerpoint/2010/main" val="358637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ignbsl.com/sign/thought"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ww.signbsl.com/sign/action" TargetMode="External"/><Relationship Id="rId4" Type="http://schemas.openxmlformats.org/officeDocument/2006/relationships/hyperlink" Target="https://www.signbsl.com/sign/word"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D2CBC799-9C69-05F3-0DEA-22E2B51FE1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3D42ADB2-396F-A9FF-7D94-350031CDD3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Leader:</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As we share these stories of leaders…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ALL:</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May we follow their example in</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 thoughts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and</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 words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and</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 actions</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b="1" i="1" dirty="0">
                <a:effectLst/>
                <a:latin typeface="Avenir Next LT Pro" panose="020B0504020202020204" pitchFamily="34" charset="0"/>
                <a:ea typeface="MS Mincho" panose="02020609040205080304" pitchFamily="49" charset="-128"/>
                <a:cs typeface="Times New Roman" panose="02020603050405020304" pitchFamily="18" charset="0"/>
              </a:rPr>
              <a:t>Signs for greeting: click on links</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Thoughts: </a:t>
            </a:r>
            <a:r>
              <a:rPr lang="en-US" sz="1800" i="1" u="sng" dirty="0">
                <a:solidFill>
                  <a:srgbClr val="0000FF"/>
                </a:solidFill>
                <a:effectLst/>
                <a:latin typeface="Avenir Next LT Pro" panose="020B0504020202020204" pitchFamily="34" charset="0"/>
                <a:ea typeface="MS Mincho" panose="02020609040205080304" pitchFamily="49" charset="-128"/>
                <a:cs typeface="Times New Roman" panose="02020603050405020304" pitchFamily="18" charset="0"/>
                <a:hlinkClick r:id="rId3"/>
              </a:rPr>
              <a:t>British Sign Language BSL Video Dictionary - thought (signbsl.com)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Words (use 3</a:t>
            </a:r>
            <a:r>
              <a:rPr lang="en-GB" sz="1800" i="1" baseline="30000" dirty="0">
                <a:effectLst/>
                <a:latin typeface="Avenir Next LT Pro" panose="020B0504020202020204" pitchFamily="34" charset="0"/>
                <a:ea typeface="MS Mincho" panose="02020609040205080304" pitchFamily="49" charset="-128"/>
                <a:cs typeface="Times New Roman" panose="02020603050405020304" pitchFamily="18" charset="0"/>
              </a:rPr>
              <a:t>rd</a:t>
            </a: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 definition): </a:t>
            </a:r>
            <a:r>
              <a:rPr lang="en-US" sz="1800" i="1" u="sng" dirty="0">
                <a:solidFill>
                  <a:srgbClr val="0000FF"/>
                </a:solidFill>
                <a:effectLst/>
                <a:latin typeface="Avenir Next LT Pro" panose="020B0504020202020204" pitchFamily="34" charset="0"/>
                <a:ea typeface="MS Mincho" panose="02020609040205080304" pitchFamily="49" charset="-128"/>
                <a:cs typeface="Times New Roman" panose="02020603050405020304" pitchFamily="18" charset="0"/>
                <a:hlinkClick r:id="rId4"/>
              </a:rPr>
              <a:t>British Sign Language BSL Video Dictionary - word (signbsl.com)</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Actions: </a:t>
            </a:r>
            <a:r>
              <a:rPr lang="en-US" sz="1800" i="1" u="sng" dirty="0">
                <a:solidFill>
                  <a:srgbClr val="0000FF"/>
                </a:solidFill>
                <a:effectLst/>
                <a:latin typeface="Avenir Next LT Pro" panose="020B0504020202020204" pitchFamily="34" charset="0"/>
                <a:ea typeface="MS Mincho" panose="02020609040205080304" pitchFamily="49" charset="-128"/>
                <a:cs typeface="Times New Roman" panose="02020603050405020304" pitchFamily="18" charset="0"/>
                <a:hlinkClick r:id="rId5"/>
              </a:rPr>
              <a:t>British Sign Language BSL Video Dictionary - action (signbsl.com)</a:t>
            </a:r>
            <a:endParaRPr lang="en-US" altLang="en-US" b="1" dirty="0">
              <a:ea typeface="MS Mincho" pitchFamily="49" charset="-128"/>
              <a:cs typeface="Times New Roman" panose="02020603050405020304" pitchFamily="18" charset="0"/>
            </a:endParaRPr>
          </a:p>
        </p:txBody>
      </p:sp>
      <p:sp>
        <p:nvSpPr>
          <p:cNvPr id="9220" name="Slide Number Placeholder 3">
            <a:extLst>
              <a:ext uri="{FF2B5EF4-FFF2-40B4-BE49-F238E27FC236}">
                <a16:creationId xmlns:a16="http://schemas.microsoft.com/office/drawing/2014/main" id="{981C554D-4965-3D96-5465-460635830F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500EAB-EF2B-4947-81B3-EEA690B6B010}"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Century Gothic" panose="020B0502020202020204" pitchFamily="34" charset="0"/>
              </a:rPr>
              <a:t>When we see someone poor or in need, help us to remember that </a:t>
            </a:r>
            <a:r>
              <a:rPr lang="en-US" b="1" i="0" dirty="0">
                <a:solidFill>
                  <a:srgbClr val="425563"/>
                </a:solidFill>
                <a:effectLst/>
                <a:latin typeface="Gotham A"/>
              </a:rPr>
              <a:t>the time is always right to do what is right.</a:t>
            </a:r>
            <a:r>
              <a:rPr lang="en-US" b="0" i="0" dirty="0">
                <a:solidFill>
                  <a:srgbClr val="425563"/>
                </a:solidFill>
                <a:effectLst/>
                <a:latin typeface="Gotham A"/>
              </a:rPr>
              <a:t> </a:t>
            </a:r>
            <a:endParaRPr lang="en-US" sz="1200" b="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Century Gothic" panose="020B0502020202020204" pitchFamily="34" charset="0"/>
            </a:endParaRPr>
          </a:p>
          <a:p>
            <a:pPr algn="l"/>
            <a:endParaRPr lang="en-US" b="0" i="0" dirty="0">
              <a:solidFill>
                <a:srgbClr val="425563"/>
              </a:solidFill>
              <a:effectLst/>
              <a:latin typeface="Gotham A"/>
            </a:endParaRPr>
          </a:p>
        </p:txBody>
      </p:sp>
      <p:sp>
        <p:nvSpPr>
          <p:cNvPr id="4" name="Slide Number Placeholder 3"/>
          <p:cNvSpPr>
            <a:spLocks noGrp="1"/>
          </p:cNvSpPr>
          <p:nvPr>
            <p:ph type="sldNum" sz="quarter" idx="5"/>
          </p:nvPr>
        </p:nvSpPr>
        <p:spPr/>
        <p:txBody>
          <a:bodyPr/>
          <a:lstStyle/>
          <a:p>
            <a:fld id="{E0DE4584-131B-4336-BE42-B4D312F1A20A}" type="slidenum">
              <a:rPr lang="en-GB" smtClean="0"/>
              <a:t>10</a:t>
            </a:fld>
            <a:endParaRPr lang="en-GB"/>
          </a:p>
        </p:txBody>
      </p:sp>
    </p:spTree>
    <p:extLst>
      <p:ext uri="{BB962C8B-B14F-4D97-AF65-F5344CB8AC3E}">
        <p14:creationId xmlns:p14="http://schemas.microsoft.com/office/powerpoint/2010/main" val="3130108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Century Gothic" panose="020B0502020202020204" pitchFamily="34" charset="0"/>
              </a:rPr>
              <a:t>Whatever someone’s situation, help us to remember that </a:t>
            </a:r>
            <a:r>
              <a:rPr lang="en-US" b="1" i="0" dirty="0">
                <a:solidFill>
                  <a:srgbClr val="425563"/>
                </a:solidFill>
                <a:effectLst/>
                <a:latin typeface="Gotham A"/>
              </a:rPr>
              <a:t>the time is always right to do what is right.</a:t>
            </a:r>
            <a:r>
              <a:rPr lang="en-US" b="0" i="0" dirty="0">
                <a:solidFill>
                  <a:srgbClr val="425563"/>
                </a:solidFill>
                <a:effectLst/>
                <a:latin typeface="Gotham A"/>
              </a:rPr>
              <a:t> </a:t>
            </a:r>
            <a:endParaRPr lang="en-US" sz="1200" b="0" dirty="0">
              <a:latin typeface="Century Gothic" panose="020B0502020202020204" pitchFamily="34" charset="0"/>
            </a:endParaRPr>
          </a:p>
          <a:p>
            <a:pPr algn="l"/>
            <a:endParaRPr lang="en-US" b="0" i="0" dirty="0">
              <a:solidFill>
                <a:srgbClr val="425563"/>
              </a:solidFill>
              <a:effectLst/>
              <a:latin typeface="Gotham A"/>
            </a:endParaRPr>
          </a:p>
        </p:txBody>
      </p:sp>
      <p:sp>
        <p:nvSpPr>
          <p:cNvPr id="4" name="Slide Number Placeholder 3"/>
          <p:cNvSpPr>
            <a:spLocks noGrp="1"/>
          </p:cNvSpPr>
          <p:nvPr>
            <p:ph type="sldNum" sz="quarter" idx="5"/>
          </p:nvPr>
        </p:nvSpPr>
        <p:spPr/>
        <p:txBody>
          <a:bodyPr/>
          <a:lstStyle/>
          <a:p>
            <a:fld id="{E0DE4584-131B-4336-BE42-B4D312F1A20A}" type="slidenum">
              <a:rPr lang="en-GB" smtClean="0"/>
              <a:t>11</a:t>
            </a:fld>
            <a:endParaRPr lang="en-GB"/>
          </a:p>
        </p:txBody>
      </p:sp>
    </p:spTree>
    <p:extLst>
      <p:ext uri="{BB962C8B-B14F-4D97-AF65-F5344CB8AC3E}">
        <p14:creationId xmlns:p14="http://schemas.microsoft.com/office/powerpoint/2010/main" val="4273291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Century Gothic" panose="020B0502020202020204" pitchFamily="34" charset="0"/>
              </a:rPr>
              <a:t>We may not always have solutions to such big problems, but help us to remember that </a:t>
            </a:r>
            <a:r>
              <a:rPr lang="en-US" b="1" i="0" dirty="0">
                <a:solidFill>
                  <a:srgbClr val="425563"/>
                </a:solidFill>
                <a:effectLst/>
                <a:latin typeface="Gotham A"/>
              </a:rPr>
              <a:t>the time is always right to do </a:t>
            </a:r>
            <a:r>
              <a:rPr lang="en-US" b="1" i="0">
                <a:solidFill>
                  <a:srgbClr val="425563"/>
                </a:solidFill>
                <a:effectLst/>
                <a:latin typeface="Gotham A"/>
              </a:rPr>
              <a:t>what is </a:t>
            </a:r>
            <a:r>
              <a:rPr lang="en-US" b="1" i="0" dirty="0">
                <a:solidFill>
                  <a:srgbClr val="425563"/>
                </a:solidFill>
                <a:effectLst/>
                <a:latin typeface="Gotham A"/>
              </a:rPr>
              <a:t>right.</a:t>
            </a:r>
            <a:r>
              <a:rPr lang="en-US" b="0" i="0" dirty="0">
                <a:solidFill>
                  <a:srgbClr val="425563"/>
                </a:solidFill>
                <a:effectLst/>
                <a:latin typeface="Gotham A"/>
              </a:rPr>
              <a:t> </a:t>
            </a:r>
            <a:endParaRPr lang="en-US" sz="1200" b="0" dirty="0">
              <a:latin typeface="Century Gothic" panose="020B0502020202020204" pitchFamily="34" charset="0"/>
            </a:endParaRPr>
          </a:p>
          <a:p>
            <a:pPr algn="l"/>
            <a:endParaRPr lang="en-US" b="0" i="0" dirty="0">
              <a:solidFill>
                <a:srgbClr val="425563"/>
              </a:solidFill>
              <a:effectLst/>
              <a:latin typeface="Gotham A"/>
            </a:endParaRPr>
          </a:p>
        </p:txBody>
      </p:sp>
      <p:sp>
        <p:nvSpPr>
          <p:cNvPr id="4" name="Slide Number Placeholder 3"/>
          <p:cNvSpPr>
            <a:spLocks noGrp="1"/>
          </p:cNvSpPr>
          <p:nvPr>
            <p:ph type="sldNum" sz="quarter" idx="5"/>
          </p:nvPr>
        </p:nvSpPr>
        <p:spPr/>
        <p:txBody>
          <a:bodyPr/>
          <a:lstStyle/>
          <a:p>
            <a:fld id="{E0DE4584-131B-4336-BE42-B4D312F1A20A}" type="slidenum">
              <a:rPr lang="en-GB" smtClean="0"/>
              <a:t>12</a:t>
            </a:fld>
            <a:endParaRPr lang="en-GB"/>
          </a:p>
        </p:txBody>
      </p:sp>
    </p:spTree>
    <p:extLst>
      <p:ext uri="{BB962C8B-B14F-4D97-AF65-F5344CB8AC3E}">
        <p14:creationId xmlns:p14="http://schemas.microsoft.com/office/powerpoint/2010/main" val="2726595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47525487-6748-46B3-B383-EFEEDBDFAE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D4829C1B-4B2E-4A32-AA1C-4357E2A4F1A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ea typeface="Calibri" panose="020F0502020204030204" pitchFamily="34" charset="0"/>
              <a:cs typeface="Times New Roman" panose="02020603050405020304" pitchFamily="18" charset="0"/>
            </a:endParaRPr>
          </a:p>
        </p:txBody>
      </p:sp>
      <p:sp>
        <p:nvSpPr>
          <p:cNvPr id="39940" name="Slide Number Placeholder 3">
            <a:extLst>
              <a:ext uri="{FF2B5EF4-FFF2-40B4-BE49-F238E27FC236}">
                <a16:creationId xmlns:a16="http://schemas.microsoft.com/office/drawing/2014/main" id="{C6BE6C52-3502-4F89-818B-B05A4075E7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AA98549-A5F1-449E-81FD-A654F5C5613B}" type="slidenum">
              <a:rPr lang="en-US" altLang="en-US" smtClean="0">
                <a:solidFill>
                  <a:srgbClr val="000000"/>
                </a:solidFill>
                <a:latin typeface="Arial" panose="020B0604020202020204" pitchFamily="34" charset="0"/>
              </a:rPr>
              <a:pPr/>
              <a:t>13</a:t>
            </a:fld>
            <a:endParaRPr lang="en-US" altLang="en-US">
              <a:solidFill>
                <a:srgbClr val="000000"/>
              </a:solidFill>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7ABDCD-5806-49E8-A366-68469395F0FD}" type="slidenum">
              <a:rPr lang="en-GB" smtClean="0"/>
              <a:t>14</a:t>
            </a:fld>
            <a:endParaRPr lang="en-GB"/>
          </a:p>
        </p:txBody>
      </p:sp>
    </p:spTree>
    <p:extLst>
      <p:ext uri="{BB962C8B-B14F-4D97-AF65-F5344CB8AC3E}">
        <p14:creationId xmlns:p14="http://schemas.microsoft.com/office/powerpoint/2010/main" val="1434430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7ABDCD-5806-49E8-A366-68469395F0FD}" type="slidenum">
              <a:rPr lang="en-GB" smtClean="0"/>
              <a:t>15</a:t>
            </a:fld>
            <a:endParaRPr lang="en-GB"/>
          </a:p>
        </p:txBody>
      </p:sp>
    </p:spTree>
    <p:extLst>
      <p:ext uri="{BB962C8B-B14F-4D97-AF65-F5344CB8AC3E}">
        <p14:creationId xmlns:p14="http://schemas.microsoft.com/office/powerpoint/2010/main" val="4103977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2: In my perfect world…..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dirty="0"/>
              <a:t>Last week, we heard a story about athlete Wilma Rudolph and how she wanted a better world where black and white people were treated the same. I wonder what it might be like in your perfect world? </a:t>
            </a:r>
            <a:r>
              <a:rPr lang="en-GB" i="1" dirty="0"/>
              <a:t>[Share your thoughts and ideas together: you might do this using talking partners. Try not to comment on thoughts as they’re shared]</a:t>
            </a:r>
          </a:p>
        </p:txBody>
      </p:sp>
      <p:sp>
        <p:nvSpPr>
          <p:cNvPr id="4" name="Slide Number Placeholder 3"/>
          <p:cNvSpPr>
            <a:spLocks noGrp="1"/>
          </p:cNvSpPr>
          <p:nvPr>
            <p:ph type="sldNum" sz="quarter" idx="5"/>
          </p:nvPr>
        </p:nvSpPr>
        <p:spPr/>
        <p:txBody>
          <a:bodyPr/>
          <a:lstStyle/>
          <a:p>
            <a:fld id="{E0DE4584-131B-4336-BE42-B4D312F1A20A}" type="slidenum">
              <a:rPr lang="en-GB" smtClean="0"/>
              <a:t>2</a:t>
            </a:fld>
            <a:endParaRPr lang="en-GB"/>
          </a:p>
        </p:txBody>
      </p:sp>
    </p:spTree>
    <p:extLst>
      <p:ext uri="{BB962C8B-B14F-4D97-AF65-F5344CB8AC3E}">
        <p14:creationId xmlns:p14="http://schemas.microsoft.com/office/powerpoint/2010/main" val="3095729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3: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We’re going to travel back in time again, to America, and the</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 summer of 1963</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just 3 years after Wilma Rudolph won her medals and the fight to have a celebration in her home town so that black and white people could eat together. I wonder what we’ll find?..... </a:t>
            </a: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[you might actually want to ask this question, as the sense of disappointment that nothing’s changed might help pupils understand the significance of what MLK achieved!]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0DE4584-131B-4336-BE42-B4D312F1A20A}" type="slidenum">
              <a:rPr lang="en-GB" smtClean="0"/>
              <a:t>3</a:t>
            </a:fld>
            <a:endParaRPr lang="en-GB"/>
          </a:p>
        </p:txBody>
      </p:sp>
    </p:spTree>
    <p:extLst>
      <p:ext uri="{BB962C8B-B14F-4D97-AF65-F5344CB8AC3E}">
        <p14:creationId xmlns:p14="http://schemas.microsoft.com/office/powerpoint/2010/main" val="1956352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4: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This </a:t>
            </a:r>
            <a:r>
              <a:rPr lang="en-GB" sz="1800" i="1" dirty="0">
                <a:effectLst/>
                <a:latin typeface="Avenir Next LT Pro" panose="020B0504020202020204" pitchFamily="34" charset="0"/>
                <a:ea typeface="MS Mincho" panose="02020609040205080304" pitchFamily="49" charset="-128"/>
                <a:cs typeface="Times New Roman" panose="02020603050405020304" pitchFamily="18" charset="0"/>
              </a:rPr>
              <a:t>[show photo] </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is Dr Martin Luther King. He is considered to be one of the greatest leaders of all time and these words that he spoke </a:t>
            </a: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‘I have a dream…..’</a:t>
            </a:r>
            <a:r>
              <a:rPr lang="en-GB" sz="1800" dirty="0">
                <a:effectLst/>
                <a:latin typeface="Avenir Next LT Pro" panose="020B0504020202020204" pitchFamily="34" charset="0"/>
                <a:ea typeface="MS Mincho" panose="02020609040205080304" pitchFamily="49" charset="-128"/>
                <a:cs typeface="Times New Roman" panose="02020603050405020304" pitchFamily="18" charset="0"/>
              </a:rPr>
              <a:t> are some of the most famous in history, spoken 60 years ago, in the summer of 1963.</a:t>
            </a:r>
          </a:p>
          <a:p>
            <a:pPr algn="l"/>
            <a:r>
              <a:rPr lang="en-US" sz="2800" b="0" i="0" dirty="0">
                <a:solidFill>
                  <a:srgbClr val="231F20"/>
                </a:solidFill>
                <a:effectLst/>
                <a:latin typeface="ReithSans"/>
              </a:rPr>
              <a:t>Despite people like Wilma Rudolph’s actions, it was sadly still the case that black people and white people </a:t>
            </a:r>
            <a:r>
              <a:rPr lang="en-US" sz="1800" dirty="0">
                <a:effectLst/>
                <a:latin typeface="Avenir Next LT Pro" panose="020B0504020202020204" pitchFamily="34" charset="0"/>
                <a:ea typeface="MS Mincho" panose="02020609040205080304" pitchFamily="49" charset="-128"/>
                <a:cs typeface="Times New Roman" panose="02020603050405020304" pitchFamily="18" charset="0"/>
              </a:rPr>
              <a:t>were not allowed to live together</a:t>
            </a:r>
            <a:r>
              <a:rPr lang="en-US" sz="2800" b="0" i="0" dirty="0">
                <a:solidFill>
                  <a:srgbClr val="231F20"/>
                </a:solidFill>
                <a:effectLst/>
                <a:latin typeface="ReithSans"/>
              </a:rPr>
              <a:t>: they were kept apart and could not travel sitting side by side in the bus, or eat at tables in restaurants, or go to the same schools, or even drink from the same water fountains. Black people were not allowed to vote in public elections so couldn’t even vote to help change the laws that kept them separate. People call this racism.</a:t>
            </a:r>
          </a:p>
          <a:p>
            <a:pPr algn="l"/>
            <a:r>
              <a:rPr lang="en-US" sz="2800" b="0" i="0" dirty="0">
                <a:solidFill>
                  <a:srgbClr val="231F20"/>
                </a:solidFill>
                <a:effectLst/>
                <a:latin typeface="ReithSans"/>
              </a:rPr>
              <a:t>His views made him unpopular with many white people and he was sent to prison many times just for speaking out for a fairer world. After he was released from prison in 1963, he went to Washington, the capital city of America.</a:t>
            </a:r>
          </a:p>
          <a:p>
            <a:pPr algn="l"/>
            <a:r>
              <a:rPr lang="en-US" sz="2800" b="0" i="0" dirty="0">
                <a:solidFill>
                  <a:srgbClr val="231F20"/>
                </a:solidFill>
                <a:effectLst/>
                <a:latin typeface="ReithSans"/>
              </a:rPr>
              <a:t>There, in front of a crowd of about 250,000 people, and with many more people tuned to their TV and radio, he spoke these words…..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i="0" dirty="0">
                <a:solidFill>
                  <a:srgbClr val="231F20"/>
                </a:solidFill>
                <a:effectLst/>
                <a:latin typeface="ReithSans"/>
              </a:rPr>
              <a:t>‘I have a dream that </a:t>
            </a:r>
            <a:r>
              <a:rPr lang="en-US" sz="2800" b="1" dirty="0">
                <a:latin typeface="Century Gothic" panose="020B0502020202020204" pitchFamily="34" charset="0"/>
              </a:rPr>
              <a:t>that my four little children will one day live in a nation where they will not be judged by the </a:t>
            </a:r>
            <a:r>
              <a:rPr lang="en-US" sz="2800" b="1" dirty="0" err="1">
                <a:latin typeface="Century Gothic" panose="020B0502020202020204" pitchFamily="34" charset="0"/>
              </a:rPr>
              <a:t>colour</a:t>
            </a:r>
            <a:r>
              <a:rPr lang="en-US" sz="2800" b="1" dirty="0">
                <a:latin typeface="Century Gothic" panose="020B0502020202020204" pitchFamily="34" charset="0"/>
              </a:rPr>
              <a:t> of their skin but by the content of their character</a:t>
            </a:r>
            <a:r>
              <a:rPr lang="en-US" sz="2800" dirty="0"/>
              <a:t>.’ </a:t>
            </a:r>
            <a:r>
              <a:rPr lang="en-US" sz="2800" b="0" i="1" dirty="0"/>
              <a:t>[you may wish to talk a bit more about this, depending on the age of your children.]</a:t>
            </a:r>
            <a:endParaRPr lang="en-GB" sz="2800" dirty="0"/>
          </a:p>
          <a:p>
            <a:pPr algn="l"/>
            <a:endParaRPr lang="en-US" sz="2800" b="1" i="0" dirty="0">
              <a:solidFill>
                <a:srgbClr val="231F20"/>
              </a:solidFill>
              <a:effectLst/>
              <a:latin typeface="ReithSans"/>
            </a:endParaRPr>
          </a:p>
          <a:p>
            <a:pPr algn="l"/>
            <a:r>
              <a:rPr lang="en-US" sz="2800" b="0" i="0" dirty="0">
                <a:solidFill>
                  <a:srgbClr val="231F20"/>
                </a:solidFill>
                <a:effectLst/>
                <a:latin typeface="ReithSans"/>
              </a:rPr>
              <a:t>Little by little, people began to listen, and although he was killed in 1968 whilst delivering another of his famous speeches, the changes that he had started continued after his death and slowly laws were changed. He had indeed changed the world, not just for his four children, but for all children. </a:t>
            </a:r>
            <a:r>
              <a:rPr lang="en-US" sz="1800" dirty="0">
                <a:effectLst/>
                <a:latin typeface="Avenir Next LT Pro" panose="020B0504020202020204" pitchFamily="34" charset="0"/>
                <a:ea typeface="MS Mincho" panose="02020609040205080304" pitchFamily="49" charset="-128"/>
                <a:cs typeface="Times New Roman" panose="02020603050405020304" pitchFamily="18" charset="0"/>
              </a:rPr>
              <a:t>And to </a:t>
            </a:r>
            <a:r>
              <a:rPr lang="en-US" sz="1800" dirty="0" err="1">
                <a:effectLst/>
                <a:latin typeface="Avenir Next LT Pro" panose="020B0504020202020204" pitchFamily="34" charset="0"/>
                <a:ea typeface="MS Mincho" panose="02020609040205080304" pitchFamily="49" charset="-128"/>
                <a:cs typeface="Times New Roman" panose="02020603050405020304" pitchFamily="18" charset="0"/>
              </a:rPr>
              <a:t>honour</a:t>
            </a:r>
            <a:r>
              <a:rPr lang="en-US" sz="1800" dirty="0">
                <a:effectLst/>
                <a:latin typeface="Avenir Next LT Pro" panose="020B0504020202020204" pitchFamily="34" charset="0"/>
                <a:ea typeface="MS Mincho" panose="02020609040205080304" pitchFamily="49" charset="-128"/>
                <a:cs typeface="Times New Roman" panose="02020603050405020304" pitchFamily="18" charset="0"/>
              </a:rPr>
              <a:t> his memory, </a:t>
            </a:r>
            <a:r>
              <a:rPr lang="en-US" sz="2800" b="0" i="0" dirty="0">
                <a:solidFill>
                  <a:srgbClr val="231F20"/>
                </a:solidFill>
                <a:effectLst/>
                <a:latin typeface="ReithSans"/>
              </a:rPr>
              <a:t>Dr Martin Luther King is remembered every year on the Monday closest to his birthday, January 16</a:t>
            </a:r>
            <a:r>
              <a:rPr lang="en-US" sz="2800" b="0" i="0" baseline="30000" dirty="0">
                <a:solidFill>
                  <a:srgbClr val="231F20"/>
                </a:solidFill>
                <a:effectLst/>
                <a:latin typeface="ReithSans"/>
              </a:rPr>
              <a:t>th</a:t>
            </a:r>
            <a:r>
              <a:rPr lang="en-US" sz="2800" b="0" i="0" dirty="0">
                <a:solidFill>
                  <a:srgbClr val="231F20"/>
                </a:solidFill>
                <a:effectLst/>
                <a:latin typeface="ReithSans"/>
              </a:rPr>
              <a:t>, for his courage in speaking up against unfair laws.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E0DE4584-131B-4336-BE42-B4D312F1A20A}" type="slidenum">
              <a:rPr lang="en-GB" smtClean="0"/>
              <a:t>4</a:t>
            </a:fld>
            <a:endParaRPr lang="en-GB"/>
          </a:p>
        </p:txBody>
      </p:sp>
    </p:spTree>
    <p:extLst>
      <p:ext uri="{BB962C8B-B14F-4D97-AF65-F5344CB8AC3E}">
        <p14:creationId xmlns:p14="http://schemas.microsoft.com/office/powerpoint/2010/main" val="816445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5: </a:t>
            </a:r>
            <a:r>
              <a:rPr lang="en-GB" sz="1800" b="0" dirty="0">
                <a:effectLst/>
                <a:latin typeface="Avenir Next LT Pro" panose="020B0504020202020204" pitchFamily="34" charset="0"/>
                <a:ea typeface="MS Mincho" panose="02020609040205080304" pitchFamily="49" charset="-128"/>
                <a:cs typeface="Times New Roman" panose="02020603050405020304" pitchFamily="18" charset="0"/>
              </a:rPr>
              <a:t>Dr Martin Luther King was also a Christian, who took the words he read in the Bible about injustice, like these ones, very seriously. He wanted to see a world that reflected the truths of God’s Kingdom, where all are equal and no one is treated badly. He also spoke against violence of any sort: he wanted people to be allowed to speak up for their rights peacefully – and be listened to.</a:t>
            </a:r>
            <a:endParaRPr lang="en-GB" dirty="0"/>
          </a:p>
        </p:txBody>
      </p:sp>
      <p:sp>
        <p:nvSpPr>
          <p:cNvPr id="4" name="Slide Number Placeholder 3"/>
          <p:cNvSpPr>
            <a:spLocks noGrp="1"/>
          </p:cNvSpPr>
          <p:nvPr>
            <p:ph type="sldNum" sz="quarter" idx="5"/>
          </p:nvPr>
        </p:nvSpPr>
        <p:spPr/>
        <p:txBody>
          <a:bodyPr/>
          <a:lstStyle/>
          <a:p>
            <a:fld id="{E0DE4584-131B-4336-BE42-B4D312F1A20A}" type="slidenum">
              <a:rPr lang="en-GB" smtClean="0"/>
              <a:t>5</a:t>
            </a:fld>
            <a:endParaRPr lang="en-GB"/>
          </a:p>
        </p:txBody>
      </p:sp>
    </p:spTree>
    <p:extLst>
      <p:ext uri="{BB962C8B-B14F-4D97-AF65-F5344CB8AC3E}">
        <p14:creationId xmlns:p14="http://schemas.microsoft.com/office/powerpoint/2010/main" val="3272481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Symbol" panose="05050102010706020507" pitchFamily="18" charset="2"/>
              <a:buNone/>
            </a:pPr>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6: </a:t>
            </a:r>
            <a:r>
              <a:rPr lang="en-GB" sz="1800" b="0" dirty="0">
                <a:effectLst/>
                <a:latin typeface="Avenir Next LT Pro" panose="020B0504020202020204" pitchFamily="34" charset="0"/>
                <a:ea typeface="MS Mincho" panose="02020609040205080304" pitchFamily="49" charset="-128"/>
                <a:cs typeface="Times New Roman" panose="02020603050405020304" pitchFamily="18" charset="0"/>
              </a:rPr>
              <a:t>This memorial statue was placed very near to the spot in Washington where he delivered his most famous speech.</a:t>
            </a:r>
          </a:p>
          <a:p>
            <a:pPr marL="0" lvl="0" indent="0">
              <a:buFont typeface="Symbol" panose="05050102010706020507" pitchFamily="18" charset="2"/>
              <a:buNone/>
            </a:pPr>
            <a:r>
              <a:rPr lang="en-GB" sz="1800" b="0" dirty="0">
                <a:effectLst/>
                <a:latin typeface="Avenir Next LT Pro" panose="020B0504020202020204" pitchFamily="34" charset="0"/>
                <a:ea typeface="MS Mincho" panose="02020609040205080304" pitchFamily="49" charset="-128"/>
                <a:cs typeface="Times New Roman" panose="02020603050405020304" pitchFamily="18" charset="0"/>
              </a:rPr>
              <a:t>Let’s hear a few more of his words now, before we think together about what inspires us about his leadership…..</a:t>
            </a:r>
            <a:r>
              <a:rPr lang="en-GB" sz="1800" b="0" i="1" dirty="0">
                <a:effectLst/>
                <a:latin typeface="Avenir Next LT Pro" panose="020B0504020202020204" pitchFamily="34" charset="0"/>
                <a:ea typeface="MS Mincho" panose="02020609040205080304" pitchFamily="49" charset="-128"/>
                <a:cs typeface="Times New Roman" panose="02020603050405020304" pitchFamily="18" charset="0"/>
              </a:rPr>
              <a:t>[you might want to talk together about these words and what they mean, especially if you have younger pupils]:</a:t>
            </a:r>
          </a:p>
          <a:p>
            <a:pPr marL="0" lvl="0" indent="0">
              <a:buFont typeface="Symbol" panose="05050102010706020507" pitchFamily="18" charset="2"/>
              <a:buNone/>
            </a:pPr>
            <a:r>
              <a:rPr lang="en-US" sz="1800" b="1" dirty="0">
                <a:latin typeface="Century Gothic" panose="020B0502020202020204" pitchFamily="34" charset="0"/>
              </a:rPr>
              <a:t>Injustice anywhere is a threat to justice everywhere</a:t>
            </a:r>
            <a:r>
              <a:rPr lang="en-GB" sz="1800" b="0" i="1" dirty="0">
                <a:effectLst/>
                <a:latin typeface="Avenir Next LT Pro" panose="020B0504020202020204" pitchFamily="34" charset="0"/>
                <a:ea typeface="MS Mincho" panose="02020609040205080304" pitchFamily="49" charset="-128"/>
                <a:cs typeface="Times New Roman" panose="02020603050405020304" pitchFamily="18" charset="0"/>
              </a:rPr>
              <a:t>.</a:t>
            </a:r>
            <a:endParaRPr lang="en-GB" sz="1800" b="0" dirty="0">
              <a:effectLst/>
              <a:latin typeface="Avenir Next LT Pro" panose="020B0504020202020204" pitchFamily="34"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1800" b="1" dirty="0">
                <a:latin typeface="Century Gothic" panose="020B0502020202020204" pitchFamily="34" charset="0"/>
              </a:rPr>
              <a:t>Life’s most urgent question is ‘What are you doing for others?’</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1800" b="1" dirty="0">
                <a:latin typeface="Century Gothic" panose="020B0502020202020204" pitchFamily="34" charset="0"/>
              </a:rPr>
              <a:t>The time is always right to do what is right.</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sz="2800" b="1" dirty="0">
                <a:latin typeface="Century Gothic" panose="020B0502020202020204" pitchFamily="34" charset="0"/>
              </a:rPr>
              <a:t>Forgiveness is not an occasional act, it is a constant attitude. </a:t>
            </a:r>
            <a:endParaRPr lang="en-GB" sz="4000" dirty="0"/>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GB" sz="2800" dirty="0"/>
          </a:p>
          <a:p>
            <a:pPr marL="0" lvl="0" indent="0">
              <a:buFont typeface="Symbol" panose="05050102010706020507" pitchFamily="18" charset="2"/>
              <a:buNone/>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E0DE4584-131B-4336-BE42-B4D312F1A20A}" type="slidenum">
              <a:rPr lang="en-GB" smtClean="0"/>
              <a:t>6</a:t>
            </a:fld>
            <a:endParaRPr lang="en-GB"/>
          </a:p>
        </p:txBody>
      </p:sp>
    </p:spTree>
    <p:extLst>
      <p:ext uri="{BB962C8B-B14F-4D97-AF65-F5344CB8AC3E}">
        <p14:creationId xmlns:p14="http://schemas.microsoft.com/office/powerpoint/2010/main" val="999148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1" dirty="0">
                <a:effectLst/>
                <a:latin typeface="Avenir Next LT Pro" panose="020B0504020202020204" pitchFamily="34" charset="0"/>
                <a:ea typeface="MS Mincho" panose="02020609040205080304" pitchFamily="49" charset="-128"/>
                <a:cs typeface="Times New Roman" panose="02020603050405020304" pitchFamily="18" charset="0"/>
              </a:rPr>
              <a:t>Slide 7: Responding (words for worship):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….now in the stillness of this moment, let’s spend some time wondering together…..</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…we’ve been thinking today about the life and words of Dr Martin Luther King, whose words about his vision for the world have continued to inspire many….</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…let’s wonder together now….</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….I </a:t>
            </a:r>
            <a:r>
              <a:rPr lang="en-US"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wonder how the world might have been a different place if Martin Luther King had not spoken out?.....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US"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….I wonder what we might learn from Martin Luther King’s life and example?...</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….I </a:t>
            </a:r>
            <a:r>
              <a:rPr lang="en-US"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wonder which of his words inspire you most?....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…..our world still needs people like Martin Luther King to dream about the world that they want to see – and to be brave enough to do something about it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b="1" dirty="0"/>
          </a:p>
        </p:txBody>
      </p:sp>
      <p:sp>
        <p:nvSpPr>
          <p:cNvPr id="4" name="Slide Number Placeholder 3"/>
          <p:cNvSpPr>
            <a:spLocks noGrp="1"/>
          </p:cNvSpPr>
          <p:nvPr>
            <p:ph type="sldNum" sz="quarter" idx="5"/>
          </p:nvPr>
        </p:nvSpPr>
        <p:spPr/>
        <p:txBody>
          <a:bodyPr/>
          <a:lstStyle/>
          <a:p>
            <a:fld id="{E0DE4584-131B-4336-BE42-B4D312F1A20A}" type="slidenum">
              <a:rPr lang="en-GB" smtClean="0"/>
              <a:t>7</a:t>
            </a:fld>
            <a:endParaRPr lang="en-GB"/>
          </a:p>
        </p:txBody>
      </p:sp>
    </p:spTree>
    <p:extLst>
      <p:ext uri="{BB962C8B-B14F-4D97-AF65-F5344CB8AC3E}">
        <p14:creationId xmlns:p14="http://schemas.microsoft.com/office/powerpoint/2010/main" val="76773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Slide 8: </a:t>
            </a:r>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…let’s go back to the question we started with about </a:t>
            </a:r>
            <a:r>
              <a:rPr lang="en-GB" sz="1800" i="1" u="sng"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your</a:t>
            </a:r>
            <a:r>
              <a:rPr lang="en-GB" sz="1800"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 perfect world….</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….I wonder what might be needed to change the world for the better in the way that you thought?....</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pPr algn="ctr"/>
            <a:r>
              <a:rPr lang="en-GB" sz="1800" b="1" kern="1200" dirty="0">
                <a:solidFill>
                  <a:srgbClr val="000000"/>
                </a:solidFill>
                <a:effectLst/>
                <a:latin typeface="Avenir Next LT Pro" panose="020B0504020202020204" pitchFamily="34" charset="0"/>
                <a:ea typeface="Calibri" panose="020F0502020204030204" pitchFamily="34" charset="0"/>
                <a:cs typeface="Times New Roman" panose="02020603050405020304" pitchFamily="18" charset="0"/>
              </a:rPr>
              <a:t>…I wonder what we might need to do to make it happen, remembering again that we can be the change we want to see in the world?.... </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i="1" kern="1200" dirty="0">
                <a:solidFill>
                  <a:srgbClr val="000000"/>
                </a:solidFill>
                <a:effectLst/>
                <a:latin typeface="Avenir Next LT Pro" panose="020B0504020202020204" pitchFamily="34" charset="0"/>
                <a:ea typeface="MS Mincho" panose="02020609040205080304" pitchFamily="49" charset="-128"/>
                <a:cs typeface="Times New Roman" panose="02020603050405020304" pitchFamily="18" charset="0"/>
              </a:rPr>
              <a:t>[talk together as much as time allows]</a:t>
            </a:r>
            <a:endParaRPr lang="en-GB" sz="1800" i="1"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0DE4584-131B-4336-BE42-B4D312F1A20A}" type="slidenum">
              <a:rPr lang="en-GB" smtClean="0"/>
              <a:t>8</a:t>
            </a:fld>
            <a:endParaRPr lang="en-GB"/>
          </a:p>
        </p:txBody>
      </p:sp>
    </p:spTree>
    <p:extLst>
      <p:ext uri="{BB962C8B-B14F-4D97-AF65-F5344CB8AC3E}">
        <p14:creationId xmlns:p14="http://schemas.microsoft.com/office/powerpoint/2010/main" val="2328623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9: </a:t>
            </a:r>
            <a:r>
              <a:rPr lang="en-GB" dirty="0"/>
              <a:t>We have heard Martin Luther King’s words that </a:t>
            </a:r>
            <a:r>
              <a:rPr lang="en-GB" b="1" dirty="0"/>
              <a:t>‘the time is always right to do what is right.’ </a:t>
            </a:r>
            <a:r>
              <a:rPr lang="en-GB" b="0" dirty="0"/>
              <a:t>So, let’s use these words as we pray now. If you’d like to pray with me, then join in with </a:t>
            </a:r>
            <a:r>
              <a:rPr lang="en-GB" b="1" dirty="0"/>
              <a:t>‘the time is always right to do what is right’</a:t>
            </a:r>
            <a:r>
              <a:rPr lang="en-GB" b="0" dirty="0"/>
              <a:t> after I say ‘help us to remember that….’</a:t>
            </a:r>
          </a:p>
          <a:p>
            <a:endParaRPr lang="en-US" altLang="en-US" sz="1200" b="0" dirty="0">
              <a:latin typeface="Century Gothic" panose="020B0502020202020204" pitchFamily="34" charset="0"/>
            </a:endParaRPr>
          </a:p>
          <a:p>
            <a:r>
              <a:rPr lang="en-GB" i="0" dirty="0"/>
              <a:t>God of justice,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425563"/>
                </a:solidFill>
                <a:effectLst/>
                <a:latin typeface="Gotham A"/>
              </a:rPr>
              <a:t>When we see people being treated unfairly, help us to remember that </a:t>
            </a:r>
            <a:r>
              <a:rPr lang="en-US" b="1" i="0" dirty="0">
                <a:solidFill>
                  <a:srgbClr val="425563"/>
                </a:solidFill>
                <a:effectLst/>
                <a:latin typeface="Gotham A"/>
              </a:rPr>
              <a:t>the time is always right to do what is right.</a:t>
            </a:r>
            <a:r>
              <a:rPr lang="en-US" b="0" i="0" dirty="0">
                <a:solidFill>
                  <a:srgbClr val="425563"/>
                </a:solidFill>
                <a:effectLst/>
                <a:latin typeface="Gotham A"/>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E0DE4584-131B-4336-BE42-B4D312F1A20A}" type="slidenum">
              <a:rPr lang="en-GB" smtClean="0"/>
              <a:t>9</a:t>
            </a:fld>
            <a:endParaRPr lang="en-GB"/>
          </a:p>
        </p:txBody>
      </p:sp>
    </p:spTree>
    <p:extLst>
      <p:ext uri="{BB962C8B-B14F-4D97-AF65-F5344CB8AC3E}">
        <p14:creationId xmlns:p14="http://schemas.microsoft.com/office/powerpoint/2010/main" val="2721696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46B0298-10D6-D6F0-C5DD-DDF8FDB25DCF}"/>
              </a:ext>
            </a:extLst>
          </p:cNvPr>
          <p:cNvSpPr>
            <a:spLocks noGrp="1"/>
          </p:cNvSpPr>
          <p:nvPr>
            <p:ph type="dt" sz="half" idx="10"/>
          </p:nvPr>
        </p:nvSpPr>
        <p:spPr/>
        <p:txBody>
          <a:bodyPr/>
          <a:lstStyle>
            <a:lvl1pPr>
              <a:defRPr/>
            </a:lvl1pPr>
          </a:lstStyle>
          <a:p>
            <a:fld id="{6DFA1272-D1B5-41A2-96E4-784EC9BE167A}" type="datetimeFigureOut">
              <a:rPr lang="en-US" altLang="en-US"/>
              <a:pPr/>
              <a:t>4/6/2023</a:t>
            </a:fld>
            <a:endParaRPr lang="en-US" altLang="en-US"/>
          </a:p>
        </p:txBody>
      </p:sp>
      <p:sp>
        <p:nvSpPr>
          <p:cNvPr id="5" name="Footer Placeholder 4">
            <a:extLst>
              <a:ext uri="{FF2B5EF4-FFF2-40B4-BE49-F238E27FC236}">
                <a16:creationId xmlns:a16="http://schemas.microsoft.com/office/drawing/2014/main" id="{F7588815-28B8-0C58-786C-30159D3FBA6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A63120D-718A-8A60-11D0-3D0258D29876}"/>
              </a:ext>
            </a:extLst>
          </p:cNvPr>
          <p:cNvSpPr>
            <a:spLocks noGrp="1"/>
          </p:cNvSpPr>
          <p:nvPr>
            <p:ph type="sldNum" sz="quarter" idx="12"/>
          </p:nvPr>
        </p:nvSpPr>
        <p:spPr/>
        <p:txBody>
          <a:bodyPr/>
          <a:lstStyle>
            <a:lvl1pPr>
              <a:defRPr/>
            </a:lvl1pPr>
          </a:lstStyle>
          <a:p>
            <a:fld id="{9F63B9F4-3602-4A1D-8AAA-CF92B06CE291}" type="slidenum">
              <a:rPr lang="en-US" altLang="en-US"/>
              <a:pPr/>
              <a:t>‹#›</a:t>
            </a:fld>
            <a:endParaRPr lang="en-US" altLang="en-US"/>
          </a:p>
        </p:txBody>
      </p:sp>
    </p:spTree>
    <p:extLst>
      <p:ext uri="{BB962C8B-B14F-4D97-AF65-F5344CB8AC3E}">
        <p14:creationId xmlns:p14="http://schemas.microsoft.com/office/powerpoint/2010/main" val="28585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06D087C-BEA9-D212-007D-B58E5206801D}"/>
              </a:ext>
            </a:extLst>
          </p:cNvPr>
          <p:cNvSpPr>
            <a:spLocks noGrp="1"/>
          </p:cNvSpPr>
          <p:nvPr>
            <p:ph type="dt" sz="half" idx="10"/>
          </p:nvPr>
        </p:nvSpPr>
        <p:spPr/>
        <p:txBody>
          <a:bodyPr/>
          <a:lstStyle>
            <a:lvl1pPr>
              <a:defRPr/>
            </a:lvl1pPr>
          </a:lstStyle>
          <a:p>
            <a:fld id="{CBBC4EC9-134A-400E-93DD-330C76DDBC10}" type="datetimeFigureOut">
              <a:rPr lang="en-US" altLang="en-US"/>
              <a:pPr/>
              <a:t>4/6/2023</a:t>
            </a:fld>
            <a:endParaRPr lang="en-US" altLang="en-US"/>
          </a:p>
        </p:txBody>
      </p:sp>
      <p:sp>
        <p:nvSpPr>
          <p:cNvPr id="5" name="Footer Placeholder 4">
            <a:extLst>
              <a:ext uri="{FF2B5EF4-FFF2-40B4-BE49-F238E27FC236}">
                <a16:creationId xmlns:a16="http://schemas.microsoft.com/office/drawing/2014/main" id="{111E70A1-1D4D-A6B8-5F59-ADF20034FF8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7E0BE8C-691E-3D89-D98E-F78D0C7AE7BB}"/>
              </a:ext>
            </a:extLst>
          </p:cNvPr>
          <p:cNvSpPr>
            <a:spLocks noGrp="1"/>
          </p:cNvSpPr>
          <p:nvPr>
            <p:ph type="sldNum" sz="quarter" idx="12"/>
          </p:nvPr>
        </p:nvSpPr>
        <p:spPr/>
        <p:txBody>
          <a:bodyPr/>
          <a:lstStyle>
            <a:lvl1pPr>
              <a:defRPr/>
            </a:lvl1pPr>
          </a:lstStyle>
          <a:p>
            <a:fld id="{F88BEADC-C148-4E45-85EB-05218D3D61A7}" type="slidenum">
              <a:rPr lang="en-US" altLang="en-US"/>
              <a:pPr/>
              <a:t>‹#›</a:t>
            </a:fld>
            <a:endParaRPr lang="en-US" altLang="en-US"/>
          </a:p>
        </p:txBody>
      </p:sp>
    </p:spTree>
    <p:extLst>
      <p:ext uri="{BB962C8B-B14F-4D97-AF65-F5344CB8AC3E}">
        <p14:creationId xmlns:p14="http://schemas.microsoft.com/office/powerpoint/2010/main" val="3093568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71639C4-8403-19B8-F504-50CCAC440DBD}"/>
              </a:ext>
            </a:extLst>
          </p:cNvPr>
          <p:cNvSpPr>
            <a:spLocks noGrp="1"/>
          </p:cNvSpPr>
          <p:nvPr>
            <p:ph type="dt" sz="half" idx="10"/>
          </p:nvPr>
        </p:nvSpPr>
        <p:spPr/>
        <p:txBody>
          <a:bodyPr/>
          <a:lstStyle>
            <a:lvl1pPr>
              <a:defRPr/>
            </a:lvl1pPr>
          </a:lstStyle>
          <a:p>
            <a:fld id="{66252A38-3EB3-47E8-9171-93332E853EB6}" type="datetimeFigureOut">
              <a:rPr lang="en-US" altLang="en-US"/>
              <a:pPr/>
              <a:t>4/6/2023</a:t>
            </a:fld>
            <a:endParaRPr lang="en-US" altLang="en-US"/>
          </a:p>
        </p:txBody>
      </p:sp>
      <p:sp>
        <p:nvSpPr>
          <p:cNvPr id="5" name="Footer Placeholder 4">
            <a:extLst>
              <a:ext uri="{FF2B5EF4-FFF2-40B4-BE49-F238E27FC236}">
                <a16:creationId xmlns:a16="http://schemas.microsoft.com/office/drawing/2014/main" id="{45611C6E-5C38-9D8F-B2F9-53176E2E698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F903ED6-FC80-0F75-4CA3-4E60C6D9A548}"/>
              </a:ext>
            </a:extLst>
          </p:cNvPr>
          <p:cNvSpPr>
            <a:spLocks noGrp="1"/>
          </p:cNvSpPr>
          <p:nvPr>
            <p:ph type="sldNum" sz="quarter" idx="12"/>
          </p:nvPr>
        </p:nvSpPr>
        <p:spPr/>
        <p:txBody>
          <a:bodyPr/>
          <a:lstStyle>
            <a:lvl1pPr>
              <a:defRPr/>
            </a:lvl1pPr>
          </a:lstStyle>
          <a:p>
            <a:fld id="{ED4257DF-A5A2-4E0D-B2E4-F7504F352C20}" type="slidenum">
              <a:rPr lang="en-US" altLang="en-US"/>
              <a:pPr/>
              <a:t>‹#›</a:t>
            </a:fld>
            <a:endParaRPr lang="en-US" altLang="en-US"/>
          </a:p>
        </p:txBody>
      </p:sp>
    </p:spTree>
    <p:extLst>
      <p:ext uri="{BB962C8B-B14F-4D97-AF65-F5344CB8AC3E}">
        <p14:creationId xmlns:p14="http://schemas.microsoft.com/office/powerpoint/2010/main" val="2135443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7F31E4A8-DD50-52D5-6407-A6CC81E1DD73}"/>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a:extLst>
              <a:ext uri="{FF2B5EF4-FFF2-40B4-BE49-F238E27FC236}">
                <a16:creationId xmlns:a16="http://schemas.microsoft.com/office/drawing/2014/main" id="{5B9573F8-94BE-03AE-1070-718AB1E47679}"/>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a:extLst>
              <a:ext uri="{FF2B5EF4-FFF2-40B4-BE49-F238E27FC236}">
                <a16:creationId xmlns:a16="http://schemas.microsoft.com/office/drawing/2014/main" id="{9F8D55C2-6D0C-ACBA-CBCA-91AE9025681F}"/>
              </a:ext>
            </a:extLst>
          </p:cNvPr>
          <p:cNvSpPr>
            <a:spLocks noGrp="1" noChangeArrowheads="1"/>
          </p:cNvSpPr>
          <p:nvPr>
            <p:ph type="sldNum" sz="quarter" idx="12"/>
          </p:nvPr>
        </p:nvSpPr>
        <p:spPr/>
        <p:txBody>
          <a:bodyPr/>
          <a:lstStyle>
            <a:lvl1pPr>
              <a:defRPr/>
            </a:lvl1pPr>
          </a:lstStyle>
          <a:p>
            <a:fld id="{E0D7DC7E-0D29-4AA4-B974-A8D72198AD2F}" type="slidenum">
              <a:rPr lang="en-GB" altLang="en-US"/>
              <a:pPr/>
              <a:t>‹#›</a:t>
            </a:fld>
            <a:endParaRPr lang="en-GB" altLang="en-US"/>
          </a:p>
        </p:txBody>
      </p:sp>
    </p:spTree>
    <p:extLst>
      <p:ext uri="{BB962C8B-B14F-4D97-AF65-F5344CB8AC3E}">
        <p14:creationId xmlns:p14="http://schemas.microsoft.com/office/powerpoint/2010/main" val="215494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B82F7321-707C-BC82-CDBD-5C24258DCFB3}"/>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a:extLst>
              <a:ext uri="{FF2B5EF4-FFF2-40B4-BE49-F238E27FC236}">
                <a16:creationId xmlns:a16="http://schemas.microsoft.com/office/drawing/2014/main" id="{EFA81F25-D988-D01E-8963-F01B2B88B32A}"/>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a:extLst>
              <a:ext uri="{FF2B5EF4-FFF2-40B4-BE49-F238E27FC236}">
                <a16:creationId xmlns:a16="http://schemas.microsoft.com/office/drawing/2014/main" id="{001CF4C5-4092-BF0B-A7A1-AB71CE07FBE6}"/>
              </a:ext>
            </a:extLst>
          </p:cNvPr>
          <p:cNvSpPr>
            <a:spLocks noGrp="1" noChangeArrowheads="1"/>
          </p:cNvSpPr>
          <p:nvPr>
            <p:ph type="sldNum" sz="quarter" idx="12"/>
          </p:nvPr>
        </p:nvSpPr>
        <p:spPr/>
        <p:txBody>
          <a:bodyPr/>
          <a:lstStyle>
            <a:lvl1pPr>
              <a:defRPr/>
            </a:lvl1pPr>
          </a:lstStyle>
          <a:p>
            <a:fld id="{09E67BCC-4B54-4DC2-B90E-3F7DDB34D2A3}" type="slidenum">
              <a:rPr lang="en-GB" altLang="en-US"/>
              <a:pPr/>
              <a:t>‹#›</a:t>
            </a:fld>
            <a:endParaRPr lang="en-GB" altLang="en-US"/>
          </a:p>
        </p:txBody>
      </p:sp>
    </p:spTree>
    <p:extLst>
      <p:ext uri="{BB962C8B-B14F-4D97-AF65-F5344CB8AC3E}">
        <p14:creationId xmlns:p14="http://schemas.microsoft.com/office/powerpoint/2010/main" val="3594943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9F0DE2B-BE23-CC83-D7AB-DF219FE7E919}"/>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a:extLst>
              <a:ext uri="{FF2B5EF4-FFF2-40B4-BE49-F238E27FC236}">
                <a16:creationId xmlns:a16="http://schemas.microsoft.com/office/drawing/2014/main" id="{F3BADF2C-088F-4500-8F65-63312C017A55}"/>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a:extLst>
              <a:ext uri="{FF2B5EF4-FFF2-40B4-BE49-F238E27FC236}">
                <a16:creationId xmlns:a16="http://schemas.microsoft.com/office/drawing/2014/main" id="{F7532FB3-DCAC-FF14-3A41-4B8C46DB31BC}"/>
              </a:ext>
            </a:extLst>
          </p:cNvPr>
          <p:cNvSpPr>
            <a:spLocks noGrp="1" noChangeArrowheads="1"/>
          </p:cNvSpPr>
          <p:nvPr>
            <p:ph type="sldNum" sz="quarter" idx="12"/>
          </p:nvPr>
        </p:nvSpPr>
        <p:spPr/>
        <p:txBody>
          <a:bodyPr/>
          <a:lstStyle>
            <a:lvl1pPr>
              <a:defRPr/>
            </a:lvl1pPr>
          </a:lstStyle>
          <a:p>
            <a:fld id="{278917C0-E8A2-4996-91F1-E589D92FAA5E}" type="slidenum">
              <a:rPr lang="en-GB" altLang="en-US"/>
              <a:pPr/>
              <a:t>‹#›</a:t>
            </a:fld>
            <a:endParaRPr lang="en-GB" altLang="en-US"/>
          </a:p>
        </p:txBody>
      </p:sp>
    </p:spTree>
    <p:extLst>
      <p:ext uri="{BB962C8B-B14F-4D97-AF65-F5344CB8AC3E}">
        <p14:creationId xmlns:p14="http://schemas.microsoft.com/office/powerpoint/2010/main" val="299223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7ADE95A-8987-2415-B4C2-2969A5579CE7}"/>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Footer Placeholder 5">
            <a:extLst>
              <a:ext uri="{FF2B5EF4-FFF2-40B4-BE49-F238E27FC236}">
                <a16:creationId xmlns:a16="http://schemas.microsoft.com/office/drawing/2014/main" id="{C997252C-4EB4-7DBF-EEA4-C8AC44F65258}"/>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Slide Number Placeholder 6">
            <a:extLst>
              <a:ext uri="{FF2B5EF4-FFF2-40B4-BE49-F238E27FC236}">
                <a16:creationId xmlns:a16="http://schemas.microsoft.com/office/drawing/2014/main" id="{88E62C87-48A7-CA1E-9211-C57E35C6A558}"/>
              </a:ext>
            </a:extLst>
          </p:cNvPr>
          <p:cNvSpPr>
            <a:spLocks noGrp="1" noChangeArrowheads="1"/>
          </p:cNvSpPr>
          <p:nvPr>
            <p:ph type="sldNum" sz="quarter" idx="12"/>
          </p:nvPr>
        </p:nvSpPr>
        <p:spPr/>
        <p:txBody>
          <a:bodyPr/>
          <a:lstStyle>
            <a:lvl1pPr>
              <a:defRPr/>
            </a:lvl1pPr>
          </a:lstStyle>
          <a:p>
            <a:fld id="{71FCECDA-55BA-4CCC-A190-560E61335A40}" type="slidenum">
              <a:rPr lang="en-GB" altLang="en-US"/>
              <a:pPr/>
              <a:t>‹#›</a:t>
            </a:fld>
            <a:endParaRPr lang="en-GB" altLang="en-US"/>
          </a:p>
        </p:txBody>
      </p:sp>
    </p:spTree>
    <p:extLst>
      <p:ext uri="{BB962C8B-B14F-4D97-AF65-F5344CB8AC3E}">
        <p14:creationId xmlns:p14="http://schemas.microsoft.com/office/powerpoint/2010/main" val="233003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AAD8C0F4-94BB-AAAB-80CE-84EC69DEFBCE}"/>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8" name="Rectangle 5">
            <a:extLst>
              <a:ext uri="{FF2B5EF4-FFF2-40B4-BE49-F238E27FC236}">
                <a16:creationId xmlns:a16="http://schemas.microsoft.com/office/drawing/2014/main" id="{2DB811CC-B709-5DD0-9D80-500D5723BDB6}"/>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9" name="Rectangle 6">
            <a:extLst>
              <a:ext uri="{FF2B5EF4-FFF2-40B4-BE49-F238E27FC236}">
                <a16:creationId xmlns:a16="http://schemas.microsoft.com/office/drawing/2014/main" id="{551AFB26-F496-5789-CC38-D6E36298DE7A}"/>
              </a:ext>
            </a:extLst>
          </p:cNvPr>
          <p:cNvSpPr>
            <a:spLocks noGrp="1" noChangeArrowheads="1"/>
          </p:cNvSpPr>
          <p:nvPr>
            <p:ph type="sldNum" sz="quarter" idx="12"/>
          </p:nvPr>
        </p:nvSpPr>
        <p:spPr/>
        <p:txBody>
          <a:bodyPr/>
          <a:lstStyle>
            <a:lvl1pPr>
              <a:defRPr/>
            </a:lvl1pPr>
          </a:lstStyle>
          <a:p>
            <a:fld id="{46CE5860-466F-4B7B-A9DD-39FF5B13C3E1}" type="slidenum">
              <a:rPr lang="en-GB" altLang="en-US"/>
              <a:pPr/>
              <a:t>‹#›</a:t>
            </a:fld>
            <a:endParaRPr lang="en-GB" altLang="en-US"/>
          </a:p>
        </p:txBody>
      </p:sp>
    </p:spTree>
    <p:extLst>
      <p:ext uri="{BB962C8B-B14F-4D97-AF65-F5344CB8AC3E}">
        <p14:creationId xmlns:p14="http://schemas.microsoft.com/office/powerpoint/2010/main" val="1411643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796B30A5-64EA-0AAF-F938-38E978D63217}"/>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4" name="Rectangle 5">
            <a:extLst>
              <a:ext uri="{FF2B5EF4-FFF2-40B4-BE49-F238E27FC236}">
                <a16:creationId xmlns:a16="http://schemas.microsoft.com/office/drawing/2014/main" id="{AD023499-2E27-DEF2-94B3-2A75CDF3709F}"/>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5" name="Rectangle 6">
            <a:extLst>
              <a:ext uri="{FF2B5EF4-FFF2-40B4-BE49-F238E27FC236}">
                <a16:creationId xmlns:a16="http://schemas.microsoft.com/office/drawing/2014/main" id="{0DAF8358-375B-9129-D95F-0FA5C697A617}"/>
              </a:ext>
            </a:extLst>
          </p:cNvPr>
          <p:cNvSpPr>
            <a:spLocks noGrp="1" noChangeArrowheads="1"/>
          </p:cNvSpPr>
          <p:nvPr>
            <p:ph type="sldNum" sz="quarter" idx="12"/>
          </p:nvPr>
        </p:nvSpPr>
        <p:spPr/>
        <p:txBody>
          <a:bodyPr/>
          <a:lstStyle>
            <a:lvl1pPr>
              <a:defRPr/>
            </a:lvl1pPr>
          </a:lstStyle>
          <a:p>
            <a:fld id="{175E238B-A36D-4A59-8EAC-72A3DD0CB821}" type="slidenum">
              <a:rPr lang="en-GB" altLang="en-US"/>
              <a:pPr/>
              <a:t>‹#›</a:t>
            </a:fld>
            <a:endParaRPr lang="en-GB" altLang="en-US"/>
          </a:p>
        </p:txBody>
      </p:sp>
    </p:spTree>
    <p:extLst>
      <p:ext uri="{BB962C8B-B14F-4D97-AF65-F5344CB8AC3E}">
        <p14:creationId xmlns:p14="http://schemas.microsoft.com/office/powerpoint/2010/main" val="4270072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7493F62-7F54-5DD1-11F5-654BB04B1CEE}"/>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3" name="Rectangle 5">
            <a:extLst>
              <a:ext uri="{FF2B5EF4-FFF2-40B4-BE49-F238E27FC236}">
                <a16:creationId xmlns:a16="http://schemas.microsoft.com/office/drawing/2014/main" id="{1BB47C07-1D47-A6D0-47B7-CBBD4E4FD1A4}"/>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4" name="Rectangle 6">
            <a:extLst>
              <a:ext uri="{FF2B5EF4-FFF2-40B4-BE49-F238E27FC236}">
                <a16:creationId xmlns:a16="http://schemas.microsoft.com/office/drawing/2014/main" id="{67CF1D8C-DE4B-C172-E135-C0D35B7509D1}"/>
              </a:ext>
            </a:extLst>
          </p:cNvPr>
          <p:cNvSpPr>
            <a:spLocks noGrp="1" noChangeArrowheads="1"/>
          </p:cNvSpPr>
          <p:nvPr>
            <p:ph type="sldNum" sz="quarter" idx="12"/>
          </p:nvPr>
        </p:nvSpPr>
        <p:spPr/>
        <p:txBody>
          <a:bodyPr/>
          <a:lstStyle>
            <a:lvl1pPr>
              <a:defRPr/>
            </a:lvl1pPr>
          </a:lstStyle>
          <a:p>
            <a:fld id="{D6FF890F-57A4-4FE9-8501-4711804DC185}" type="slidenum">
              <a:rPr lang="en-GB" altLang="en-US"/>
              <a:pPr/>
              <a:t>‹#›</a:t>
            </a:fld>
            <a:endParaRPr lang="en-GB" altLang="en-US"/>
          </a:p>
        </p:txBody>
      </p:sp>
    </p:spTree>
    <p:extLst>
      <p:ext uri="{BB962C8B-B14F-4D97-AF65-F5344CB8AC3E}">
        <p14:creationId xmlns:p14="http://schemas.microsoft.com/office/powerpoint/2010/main" val="3953409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589CD78A-0382-8BBF-CB8E-9E1F6A9AD7C5}"/>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Footer Placeholder 5">
            <a:extLst>
              <a:ext uri="{FF2B5EF4-FFF2-40B4-BE49-F238E27FC236}">
                <a16:creationId xmlns:a16="http://schemas.microsoft.com/office/drawing/2014/main" id="{D3D91935-3502-5D57-16EE-4E48934B6A44}"/>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Slide Number Placeholder 6">
            <a:extLst>
              <a:ext uri="{FF2B5EF4-FFF2-40B4-BE49-F238E27FC236}">
                <a16:creationId xmlns:a16="http://schemas.microsoft.com/office/drawing/2014/main" id="{0DC420D1-6BBF-9A67-CB18-0ED3A3F0F875}"/>
              </a:ext>
            </a:extLst>
          </p:cNvPr>
          <p:cNvSpPr>
            <a:spLocks noGrp="1" noChangeArrowheads="1"/>
          </p:cNvSpPr>
          <p:nvPr>
            <p:ph type="sldNum" sz="quarter" idx="12"/>
          </p:nvPr>
        </p:nvSpPr>
        <p:spPr/>
        <p:txBody>
          <a:bodyPr/>
          <a:lstStyle>
            <a:lvl1pPr>
              <a:defRPr/>
            </a:lvl1pPr>
          </a:lstStyle>
          <a:p>
            <a:fld id="{4ED692EF-AB9D-407C-9F70-E9DA08432726}" type="slidenum">
              <a:rPr lang="en-GB" altLang="en-US"/>
              <a:pPr/>
              <a:t>‹#›</a:t>
            </a:fld>
            <a:endParaRPr lang="en-GB" altLang="en-US"/>
          </a:p>
        </p:txBody>
      </p:sp>
    </p:spTree>
    <p:extLst>
      <p:ext uri="{BB962C8B-B14F-4D97-AF65-F5344CB8AC3E}">
        <p14:creationId xmlns:p14="http://schemas.microsoft.com/office/powerpoint/2010/main" val="417824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F8CB2EC-05C1-67E7-D3DD-BCE42995486A}"/>
              </a:ext>
            </a:extLst>
          </p:cNvPr>
          <p:cNvSpPr>
            <a:spLocks noGrp="1"/>
          </p:cNvSpPr>
          <p:nvPr>
            <p:ph type="dt" sz="half" idx="10"/>
          </p:nvPr>
        </p:nvSpPr>
        <p:spPr/>
        <p:txBody>
          <a:bodyPr/>
          <a:lstStyle>
            <a:lvl1pPr>
              <a:defRPr/>
            </a:lvl1pPr>
          </a:lstStyle>
          <a:p>
            <a:fld id="{282B2E13-A043-48FD-AEA6-91CEDFCFE905}" type="datetimeFigureOut">
              <a:rPr lang="en-US" altLang="en-US"/>
              <a:pPr/>
              <a:t>4/6/2023</a:t>
            </a:fld>
            <a:endParaRPr lang="en-US" altLang="en-US"/>
          </a:p>
        </p:txBody>
      </p:sp>
      <p:sp>
        <p:nvSpPr>
          <p:cNvPr id="5" name="Footer Placeholder 4">
            <a:extLst>
              <a:ext uri="{FF2B5EF4-FFF2-40B4-BE49-F238E27FC236}">
                <a16:creationId xmlns:a16="http://schemas.microsoft.com/office/drawing/2014/main" id="{3204D9EA-5D88-94D7-7109-B9EC19D0D82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F48EAD6-037D-7241-A6A2-DFD4993ED13A}"/>
              </a:ext>
            </a:extLst>
          </p:cNvPr>
          <p:cNvSpPr>
            <a:spLocks noGrp="1"/>
          </p:cNvSpPr>
          <p:nvPr>
            <p:ph type="sldNum" sz="quarter" idx="12"/>
          </p:nvPr>
        </p:nvSpPr>
        <p:spPr/>
        <p:txBody>
          <a:bodyPr/>
          <a:lstStyle>
            <a:lvl1pPr>
              <a:defRPr/>
            </a:lvl1pPr>
          </a:lstStyle>
          <a:p>
            <a:fld id="{1C123440-5073-4C2F-970F-3108F5593041}" type="slidenum">
              <a:rPr lang="en-US" altLang="en-US"/>
              <a:pPr/>
              <a:t>‹#›</a:t>
            </a:fld>
            <a:endParaRPr lang="en-US" altLang="en-US"/>
          </a:p>
        </p:txBody>
      </p:sp>
    </p:spTree>
    <p:extLst>
      <p:ext uri="{BB962C8B-B14F-4D97-AF65-F5344CB8AC3E}">
        <p14:creationId xmlns:p14="http://schemas.microsoft.com/office/powerpoint/2010/main" val="4150154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E5BD994D-5C8E-43C4-C53E-3623E039917D}"/>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6" name="Footer Placeholder 5">
            <a:extLst>
              <a:ext uri="{FF2B5EF4-FFF2-40B4-BE49-F238E27FC236}">
                <a16:creationId xmlns:a16="http://schemas.microsoft.com/office/drawing/2014/main" id="{8E19526E-65EE-2107-34E4-3532529C2D78}"/>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7" name="Slide Number Placeholder 6">
            <a:extLst>
              <a:ext uri="{FF2B5EF4-FFF2-40B4-BE49-F238E27FC236}">
                <a16:creationId xmlns:a16="http://schemas.microsoft.com/office/drawing/2014/main" id="{A8653D87-0799-8E2E-2C1A-E7504A0B0A98}"/>
              </a:ext>
            </a:extLst>
          </p:cNvPr>
          <p:cNvSpPr>
            <a:spLocks noGrp="1" noChangeArrowheads="1"/>
          </p:cNvSpPr>
          <p:nvPr>
            <p:ph type="sldNum" sz="quarter" idx="12"/>
          </p:nvPr>
        </p:nvSpPr>
        <p:spPr/>
        <p:txBody>
          <a:bodyPr/>
          <a:lstStyle>
            <a:lvl1pPr>
              <a:defRPr/>
            </a:lvl1pPr>
          </a:lstStyle>
          <a:p>
            <a:fld id="{2224E025-0E69-4BCE-84FB-7201620F895D}" type="slidenum">
              <a:rPr lang="en-GB" altLang="en-US"/>
              <a:pPr/>
              <a:t>‹#›</a:t>
            </a:fld>
            <a:endParaRPr lang="en-GB" altLang="en-US"/>
          </a:p>
        </p:txBody>
      </p:sp>
    </p:spTree>
    <p:extLst>
      <p:ext uri="{BB962C8B-B14F-4D97-AF65-F5344CB8AC3E}">
        <p14:creationId xmlns:p14="http://schemas.microsoft.com/office/powerpoint/2010/main" val="153431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7F13D1EB-9A3C-1547-29BD-8B6B228CDAB7}"/>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a:extLst>
              <a:ext uri="{FF2B5EF4-FFF2-40B4-BE49-F238E27FC236}">
                <a16:creationId xmlns:a16="http://schemas.microsoft.com/office/drawing/2014/main" id="{E0C78228-4F85-7867-301B-9355C8E70C05}"/>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a:extLst>
              <a:ext uri="{FF2B5EF4-FFF2-40B4-BE49-F238E27FC236}">
                <a16:creationId xmlns:a16="http://schemas.microsoft.com/office/drawing/2014/main" id="{D732A246-578C-E5AB-DA75-890028F7C1E6}"/>
              </a:ext>
            </a:extLst>
          </p:cNvPr>
          <p:cNvSpPr>
            <a:spLocks noGrp="1" noChangeArrowheads="1"/>
          </p:cNvSpPr>
          <p:nvPr>
            <p:ph type="sldNum" sz="quarter" idx="12"/>
          </p:nvPr>
        </p:nvSpPr>
        <p:spPr/>
        <p:txBody>
          <a:bodyPr/>
          <a:lstStyle>
            <a:lvl1pPr>
              <a:defRPr/>
            </a:lvl1pPr>
          </a:lstStyle>
          <a:p>
            <a:fld id="{1EE1EE93-0D1D-4968-94B4-437FE8FCB41F}" type="slidenum">
              <a:rPr lang="en-GB" altLang="en-US"/>
              <a:pPr/>
              <a:t>‹#›</a:t>
            </a:fld>
            <a:endParaRPr lang="en-GB" altLang="en-US"/>
          </a:p>
        </p:txBody>
      </p:sp>
    </p:spTree>
    <p:extLst>
      <p:ext uri="{BB962C8B-B14F-4D97-AF65-F5344CB8AC3E}">
        <p14:creationId xmlns:p14="http://schemas.microsoft.com/office/powerpoint/2010/main" val="3942561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4DE282A2-3E8B-4AA7-041C-3ABC0234E5AD}"/>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GB"/>
          </a:p>
        </p:txBody>
      </p:sp>
      <p:sp>
        <p:nvSpPr>
          <p:cNvPr id="5" name="Rectangle 5">
            <a:extLst>
              <a:ext uri="{FF2B5EF4-FFF2-40B4-BE49-F238E27FC236}">
                <a16:creationId xmlns:a16="http://schemas.microsoft.com/office/drawing/2014/main" id="{F2BDDC2B-2C96-16F0-B3A8-C2696B61B0E1}"/>
              </a:ext>
            </a:extLst>
          </p:cNvPr>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GB"/>
          </a:p>
        </p:txBody>
      </p:sp>
      <p:sp>
        <p:nvSpPr>
          <p:cNvPr id="6" name="Rectangle 6">
            <a:extLst>
              <a:ext uri="{FF2B5EF4-FFF2-40B4-BE49-F238E27FC236}">
                <a16:creationId xmlns:a16="http://schemas.microsoft.com/office/drawing/2014/main" id="{5A8FFE15-43A7-A1C8-5EDD-842F3D8186AD}"/>
              </a:ext>
            </a:extLst>
          </p:cNvPr>
          <p:cNvSpPr>
            <a:spLocks noGrp="1" noChangeArrowheads="1"/>
          </p:cNvSpPr>
          <p:nvPr>
            <p:ph type="sldNum" sz="quarter" idx="12"/>
          </p:nvPr>
        </p:nvSpPr>
        <p:spPr/>
        <p:txBody>
          <a:bodyPr/>
          <a:lstStyle>
            <a:lvl1pPr>
              <a:defRPr/>
            </a:lvl1pPr>
          </a:lstStyle>
          <a:p>
            <a:fld id="{84ADE353-22FE-4229-B492-391D4434D2EC}" type="slidenum">
              <a:rPr lang="en-GB" altLang="en-US"/>
              <a:pPr/>
              <a:t>‹#›</a:t>
            </a:fld>
            <a:endParaRPr lang="en-GB" altLang="en-US"/>
          </a:p>
        </p:txBody>
      </p:sp>
    </p:spTree>
    <p:extLst>
      <p:ext uri="{BB962C8B-B14F-4D97-AF65-F5344CB8AC3E}">
        <p14:creationId xmlns:p14="http://schemas.microsoft.com/office/powerpoint/2010/main" val="2304797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617824D-433C-CC8D-BE9B-FD9ED1E4AC3E}"/>
              </a:ext>
            </a:extLst>
          </p:cNvPr>
          <p:cNvSpPr>
            <a:spLocks noGrp="1"/>
          </p:cNvSpPr>
          <p:nvPr>
            <p:ph type="dt" sz="half" idx="10"/>
          </p:nvPr>
        </p:nvSpPr>
        <p:spPr/>
        <p:txBody>
          <a:bodyPr/>
          <a:lstStyle>
            <a:lvl1pPr>
              <a:defRPr/>
            </a:lvl1pPr>
          </a:lstStyle>
          <a:p>
            <a:fld id="{30B4E62A-F1A0-41D7-ACAA-7683FBC24AF1}" type="datetimeFigureOut">
              <a:rPr lang="en-US" altLang="en-US"/>
              <a:pPr/>
              <a:t>4/6/2023</a:t>
            </a:fld>
            <a:endParaRPr lang="en-US" altLang="en-US"/>
          </a:p>
        </p:txBody>
      </p:sp>
      <p:sp>
        <p:nvSpPr>
          <p:cNvPr id="5" name="Footer Placeholder 4">
            <a:extLst>
              <a:ext uri="{FF2B5EF4-FFF2-40B4-BE49-F238E27FC236}">
                <a16:creationId xmlns:a16="http://schemas.microsoft.com/office/drawing/2014/main" id="{3CA08E37-8F00-717E-FD5E-E6CF49DDFB0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58A17ED-E25D-9D23-3818-2E7E94FE9626}"/>
              </a:ext>
            </a:extLst>
          </p:cNvPr>
          <p:cNvSpPr>
            <a:spLocks noGrp="1"/>
          </p:cNvSpPr>
          <p:nvPr>
            <p:ph type="sldNum" sz="quarter" idx="12"/>
          </p:nvPr>
        </p:nvSpPr>
        <p:spPr/>
        <p:txBody>
          <a:bodyPr/>
          <a:lstStyle>
            <a:lvl1pPr>
              <a:defRPr/>
            </a:lvl1pPr>
          </a:lstStyle>
          <a:p>
            <a:fld id="{168CBF1C-4BD1-40C0-A61E-AB2BC3296AC4}" type="slidenum">
              <a:rPr lang="en-US" altLang="en-US"/>
              <a:pPr/>
              <a:t>‹#›</a:t>
            </a:fld>
            <a:endParaRPr lang="en-US" altLang="en-US"/>
          </a:p>
        </p:txBody>
      </p:sp>
    </p:spTree>
    <p:extLst>
      <p:ext uri="{BB962C8B-B14F-4D97-AF65-F5344CB8AC3E}">
        <p14:creationId xmlns:p14="http://schemas.microsoft.com/office/powerpoint/2010/main" val="2867101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E42E29C3-963E-EBCA-890E-1621FC20B6AA}"/>
              </a:ext>
            </a:extLst>
          </p:cNvPr>
          <p:cNvSpPr>
            <a:spLocks noGrp="1"/>
          </p:cNvSpPr>
          <p:nvPr>
            <p:ph type="dt" sz="half" idx="10"/>
          </p:nvPr>
        </p:nvSpPr>
        <p:spPr/>
        <p:txBody>
          <a:bodyPr/>
          <a:lstStyle>
            <a:lvl1pPr>
              <a:defRPr/>
            </a:lvl1pPr>
          </a:lstStyle>
          <a:p>
            <a:fld id="{4185D1C7-3CB3-4855-9284-1B702E49D818}" type="datetimeFigureOut">
              <a:rPr lang="en-US" altLang="en-US"/>
              <a:pPr/>
              <a:t>4/6/2023</a:t>
            </a:fld>
            <a:endParaRPr lang="en-US" altLang="en-US"/>
          </a:p>
        </p:txBody>
      </p:sp>
      <p:sp>
        <p:nvSpPr>
          <p:cNvPr id="6" name="Footer Placeholder 4">
            <a:extLst>
              <a:ext uri="{FF2B5EF4-FFF2-40B4-BE49-F238E27FC236}">
                <a16:creationId xmlns:a16="http://schemas.microsoft.com/office/drawing/2014/main" id="{8EE1516B-6B47-33EF-751B-4B26AA93854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1C6D5F1-6352-40B9-4116-3618E1578925}"/>
              </a:ext>
            </a:extLst>
          </p:cNvPr>
          <p:cNvSpPr>
            <a:spLocks noGrp="1"/>
          </p:cNvSpPr>
          <p:nvPr>
            <p:ph type="sldNum" sz="quarter" idx="12"/>
          </p:nvPr>
        </p:nvSpPr>
        <p:spPr/>
        <p:txBody>
          <a:bodyPr/>
          <a:lstStyle>
            <a:lvl1pPr>
              <a:defRPr/>
            </a:lvl1pPr>
          </a:lstStyle>
          <a:p>
            <a:fld id="{6210D1DA-9C50-4A5B-B38C-0D837D3FE782}" type="slidenum">
              <a:rPr lang="en-US" altLang="en-US"/>
              <a:pPr/>
              <a:t>‹#›</a:t>
            </a:fld>
            <a:endParaRPr lang="en-US" altLang="en-US"/>
          </a:p>
        </p:txBody>
      </p:sp>
    </p:spTree>
    <p:extLst>
      <p:ext uri="{BB962C8B-B14F-4D97-AF65-F5344CB8AC3E}">
        <p14:creationId xmlns:p14="http://schemas.microsoft.com/office/powerpoint/2010/main" val="241059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BC2168A0-0BEA-55B5-5E10-872A56037AB4}"/>
              </a:ext>
            </a:extLst>
          </p:cNvPr>
          <p:cNvSpPr>
            <a:spLocks noGrp="1"/>
          </p:cNvSpPr>
          <p:nvPr>
            <p:ph type="dt" sz="half" idx="10"/>
          </p:nvPr>
        </p:nvSpPr>
        <p:spPr/>
        <p:txBody>
          <a:bodyPr/>
          <a:lstStyle>
            <a:lvl1pPr>
              <a:defRPr/>
            </a:lvl1pPr>
          </a:lstStyle>
          <a:p>
            <a:fld id="{3D07B3CC-81DF-46D8-A51E-71C811FA87E7}" type="datetimeFigureOut">
              <a:rPr lang="en-US" altLang="en-US"/>
              <a:pPr/>
              <a:t>4/6/2023</a:t>
            </a:fld>
            <a:endParaRPr lang="en-US" altLang="en-US"/>
          </a:p>
        </p:txBody>
      </p:sp>
      <p:sp>
        <p:nvSpPr>
          <p:cNvPr id="8" name="Footer Placeholder 4">
            <a:extLst>
              <a:ext uri="{FF2B5EF4-FFF2-40B4-BE49-F238E27FC236}">
                <a16:creationId xmlns:a16="http://schemas.microsoft.com/office/drawing/2014/main" id="{58384F5F-8711-5389-B03D-1FDDE5B872D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906FD50-EB32-4D37-195F-7FE016ADB4A0}"/>
              </a:ext>
            </a:extLst>
          </p:cNvPr>
          <p:cNvSpPr>
            <a:spLocks noGrp="1"/>
          </p:cNvSpPr>
          <p:nvPr>
            <p:ph type="sldNum" sz="quarter" idx="12"/>
          </p:nvPr>
        </p:nvSpPr>
        <p:spPr/>
        <p:txBody>
          <a:bodyPr/>
          <a:lstStyle>
            <a:lvl1pPr>
              <a:defRPr/>
            </a:lvl1pPr>
          </a:lstStyle>
          <a:p>
            <a:fld id="{FC57B1E5-BBF0-4702-BF82-6D488D8DCD6B}" type="slidenum">
              <a:rPr lang="en-US" altLang="en-US"/>
              <a:pPr/>
              <a:t>‹#›</a:t>
            </a:fld>
            <a:endParaRPr lang="en-US" altLang="en-US"/>
          </a:p>
        </p:txBody>
      </p:sp>
    </p:spTree>
    <p:extLst>
      <p:ext uri="{BB962C8B-B14F-4D97-AF65-F5344CB8AC3E}">
        <p14:creationId xmlns:p14="http://schemas.microsoft.com/office/powerpoint/2010/main" val="205421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98B62415-2C31-DA96-E708-B2F43E30DD4B}"/>
              </a:ext>
            </a:extLst>
          </p:cNvPr>
          <p:cNvSpPr>
            <a:spLocks noGrp="1"/>
          </p:cNvSpPr>
          <p:nvPr>
            <p:ph type="dt" sz="half" idx="10"/>
          </p:nvPr>
        </p:nvSpPr>
        <p:spPr/>
        <p:txBody>
          <a:bodyPr/>
          <a:lstStyle>
            <a:lvl1pPr>
              <a:defRPr/>
            </a:lvl1pPr>
          </a:lstStyle>
          <a:p>
            <a:fld id="{5BA352DC-4B26-46BA-A773-64C451CD9895}" type="datetimeFigureOut">
              <a:rPr lang="en-US" altLang="en-US"/>
              <a:pPr/>
              <a:t>4/6/2023</a:t>
            </a:fld>
            <a:endParaRPr lang="en-US" altLang="en-US"/>
          </a:p>
        </p:txBody>
      </p:sp>
      <p:sp>
        <p:nvSpPr>
          <p:cNvPr id="4" name="Footer Placeholder 4">
            <a:extLst>
              <a:ext uri="{FF2B5EF4-FFF2-40B4-BE49-F238E27FC236}">
                <a16:creationId xmlns:a16="http://schemas.microsoft.com/office/drawing/2014/main" id="{B6C80415-B726-6A74-DD47-281F3F2E9E6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838A551-2DD2-3A00-3B6C-03E6241F2B2B}"/>
              </a:ext>
            </a:extLst>
          </p:cNvPr>
          <p:cNvSpPr>
            <a:spLocks noGrp="1"/>
          </p:cNvSpPr>
          <p:nvPr>
            <p:ph type="sldNum" sz="quarter" idx="12"/>
          </p:nvPr>
        </p:nvSpPr>
        <p:spPr/>
        <p:txBody>
          <a:bodyPr/>
          <a:lstStyle>
            <a:lvl1pPr>
              <a:defRPr/>
            </a:lvl1pPr>
          </a:lstStyle>
          <a:p>
            <a:fld id="{9D275E81-DFB8-45F9-B89F-94B9A4DB17D9}" type="slidenum">
              <a:rPr lang="en-US" altLang="en-US"/>
              <a:pPr/>
              <a:t>‹#›</a:t>
            </a:fld>
            <a:endParaRPr lang="en-US" altLang="en-US"/>
          </a:p>
        </p:txBody>
      </p:sp>
    </p:spTree>
    <p:extLst>
      <p:ext uri="{BB962C8B-B14F-4D97-AF65-F5344CB8AC3E}">
        <p14:creationId xmlns:p14="http://schemas.microsoft.com/office/powerpoint/2010/main" val="3132249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FE1547F-1EAC-20BA-8559-9C0B34DB22C1}"/>
              </a:ext>
            </a:extLst>
          </p:cNvPr>
          <p:cNvSpPr>
            <a:spLocks noGrp="1"/>
          </p:cNvSpPr>
          <p:nvPr>
            <p:ph type="dt" sz="half" idx="10"/>
          </p:nvPr>
        </p:nvSpPr>
        <p:spPr/>
        <p:txBody>
          <a:bodyPr/>
          <a:lstStyle>
            <a:lvl1pPr>
              <a:defRPr/>
            </a:lvl1pPr>
          </a:lstStyle>
          <a:p>
            <a:fld id="{6A792F10-B1D3-4485-B73D-5BF240F8A2B7}" type="datetimeFigureOut">
              <a:rPr lang="en-US" altLang="en-US"/>
              <a:pPr/>
              <a:t>4/6/2023</a:t>
            </a:fld>
            <a:endParaRPr lang="en-US" altLang="en-US"/>
          </a:p>
        </p:txBody>
      </p:sp>
      <p:sp>
        <p:nvSpPr>
          <p:cNvPr id="3" name="Footer Placeholder 4">
            <a:extLst>
              <a:ext uri="{FF2B5EF4-FFF2-40B4-BE49-F238E27FC236}">
                <a16:creationId xmlns:a16="http://schemas.microsoft.com/office/drawing/2014/main" id="{F56ECA5B-E15C-9501-B7AD-9EA42A98E7F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5560D6D-040B-5B05-8007-B4FABF86258E}"/>
              </a:ext>
            </a:extLst>
          </p:cNvPr>
          <p:cNvSpPr>
            <a:spLocks noGrp="1"/>
          </p:cNvSpPr>
          <p:nvPr>
            <p:ph type="sldNum" sz="quarter" idx="12"/>
          </p:nvPr>
        </p:nvSpPr>
        <p:spPr/>
        <p:txBody>
          <a:bodyPr/>
          <a:lstStyle>
            <a:lvl1pPr>
              <a:defRPr/>
            </a:lvl1pPr>
          </a:lstStyle>
          <a:p>
            <a:fld id="{3DDA83E4-29EE-411E-9075-E2F6CA993E5B}" type="slidenum">
              <a:rPr lang="en-US" altLang="en-US"/>
              <a:pPr/>
              <a:t>‹#›</a:t>
            </a:fld>
            <a:endParaRPr lang="en-US" altLang="en-US"/>
          </a:p>
        </p:txBody>
      </p:sp>
    </p:spTree>
    <p:extLst>
      <p:ext uri="{BB962C8B-B14F-4D97-AF65-F5344CB8AC3E}">
        <p14:creationId xmlns:p14="http://schemas.microsoft.com/office/powerpoint/2010/main" val="235851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33DDB35B-A004-85C8-9556-86A5C417B3E5}"/>
              </a:ext>
            </a:extLst>
          </p:cNvPr>
          <p:cNvSpPr>
            <a:spLocks noGrp="1"/>
          </p:cNvSpPr>
          <p:nvPr>
            <p:ph type="dt" sz="half" idx="10"/>
          </p:nvPr>
        </p:nvSpPr>
        <p:spPr/>
        <p:txBody>
          <a:bodyPr/>
          <a:lstStyle>
            <a:lvl1pPr>
              <a:defRPr/>
            </a:lvl1pPr>
          </a:lstStyle>
          <a:p>
            <a:fld id="{106B8D45-DEF8-4233-9BD1-F1C6DE56DF9E}" type="datetimeFigureOut">
              <a:rPr lang="en-US" altLang="en-US"/>
              <a:pPr/>
              <a:t>4/6/2023</a:t>
            </a:fld>
            <a:endParaRPr lang="en-US" altLang="en-US"/>
          </a:p>
        </p:txBody>
      </p:sp>
      <p:sp>
        <p:nvSpPr>
          <p:cNvPr id="6" name="Footer Placeholder 4">
            <a:extLst>
              <a:ext uri="{FF2B5EF4-FFF2-40B4-BE49-F238E27FC236}">
                <a16:creationId xmlns:a16="http://schemas.microsoft.com/office/drawing/2014/main" id="{BA6FC630-11CA-1CE8-1FB7-D356686D8B0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F132921-2982-5AE7-2119-46B39F8D125E}"/>
              </a:ext>
            </a:extLst>
          </p:cNvPr>
          <p:cNvSpPr>
            <a:spLocks noGrp="1"/>
          </p:cNvSpPr>
          <p:nvPr>
            <p:ph type="sldNum" sz="quarter" idx="12"/>
          </p:nvPr>
        </p:nvSpPr>
        <p:spPr/>
        <p:txBody>
          <a:bodyPr/>
          <a:lstStyle>
            <a:lvl1pPr>
              <a:defRPr/>
            </a:lvl1pPr>
          </a:lstStyle>
          <a:p>
            <a:fld id="{34C8D08C-BE88-4B38-9D18-0C5CE0C256FD}" type="slidenum">
              <a:rPr lang="en-US" altLang="en-US"/>
              <a:pPr/>
              <a:t>‹#›</a:t>
            </a:fld>
            <a:endParaRPr lang="en-US" altLang="en-US"/>
          </a:p>
        </p:txBody>
      </p:sp>
    </p:spTree>
    <p:extLst>
      <p:ext uri="{BB962C8B-B14F-4D97-AF65-F5344CB8AC3E}">
        <p14:creationId xmlns:p14="http://schemas.microsoft.com/office/powerpoint/2010/main" val="383838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D9F8C71B-CCB6-C6E4-6802-271DC4027299}"/>
              </a:ext>
            </a:extLst>
          </p:cNvPr>
          <p:cNvSpPr>
            <a:spLocks noGrp="1"/>
          </p:cNvSpPr>
          <p:nvPr>
            <p:ph type="dt" sz="half" idx="10"/>
          </p:nvPr>
        </p:nvSpPr>
        <p:spPr/>
        <p:txBody>
          <a:bodyPr/>
          <a:lstStyle>
            <a:lvl1pPr>
              <a:defRPr/>
            </a:lvl1pPr>
          </a:lstStyle>
          <a:p>
            <a:fld id="{C8F900FE-8B29-4672-93F4-4D6DE071D32A}" type="datetimeFigureOut">
              <a:rPr lang="en-US" altLang="en-US"/>
              <a:pPr/>
              <a:t>4/6/2023</a:t>
            </a:fld>
            <a:endParaRPr lang="en-US" altLang="en-US"/>
          </a:p>
        </p:txBody>
      </p:sp>
      <p:sp>
        <p:nvSpPr>
          <p:cNvPr id="6" name="Footer Placeholder 4">
            <a:extLst>
              <a:ext uri="{FF2B5EF4-FFF2-40B4-BE49-F238E27FC236}">
                <a16:creationId xmlns:a16="http://schemas.microsoft.com/office/drawing/2014/main" id="{35F871FC-65F7-4834-324C-D8B951CD655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96F32E2-B3B7-A617-F038-CACB06A9134C}"/>
              </a:ext>
            </a:extLst>
          </p:cNvPr>
          <p:cNvSpPr>
            <a:spLocks noGrp="1"/>
          </p:cNvSpPr>
          <p:nvPr>
            <p:ph type="sldNum" sz="quarter" idx="12"/>
          </p:nvPr>
        </p:nvSpPr>
        <p:spPr/>
        <p:txBody>
          <a:bodyPr/>
          <a:lstStyle>
            <a:lvl1pPr>
              <a:defRPr/>
            </a:lvl1pPr>
          </a:lstStyle>
          <a:p>
            <a:fld id="{3ABFEB49-0D7B-40FB-BDC7-66CBE5944EB3}" type="slidenum">
              <a:rPr lang="en-US" altLang="en-US"/>
              <a:pPr/>
              <a:t>‹#›</a:t>
            </a:fld>
            <a:endParaRPr lang="en-US" altLang="en-US"/>
          </a:p>
        </p:txBody>
      </p:sp>
    </p:spTree>
    <p:extLst>
      <p:ext uri="{BB962C8B-B14F-4D97-AF65-F5344CB8AC3E}">
        <p14:creationId xmlns:p14="http://schemas.microsoft.com/office/powerpoint/2010/main" val="3586715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Title Placeholder 1">
            <a:extLst>
              <a:ext uri="{FF2B5EF4-FFF2-40B4-BE49-F238E27FC236}">
                <a16:creationId xmlns:a16="http://schemas.microsoft.com/office/drawing/2014/main" id="{4DB579C0-8653-61E7-510F-CF4DD9582B0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63491" name="Text Placeholder 2">
            <a:extLst>
              <a:ext uri="{FF2B5EF4-FFF2-40B4-BE49-F238E27FC236}">
                <a16:creationId xmlns:a16="http://schemas.microsoft.com/office/drawing/2014/main" id="{F910F14E-9278-C436-2D26-013B1504702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7C0F0C7D-F5DD-66AE-80AD-382DD51A2576}"/>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fld id="{6F8C986B-88FD-41B0-81E7-E3C799C1A68A}" type="datetimeFigureOut">
              <a:rPr lang="en-US" altLang="en-US"/>
              <a:pPr/>
              <a:t>4/6/2023</a:t>
            </a:fld>
            <a:endParaRPr lang="en-US" altLang="en-US"/>
          </a:p>
        </p:txBody>
      </p:sp>
      <p:sp>
        <p:nvSpPr>
          <p:cNvPr id="5" name="Footer Placeholder 4">
            <a:extLst>
              <a:ext uri="{FF2B5EF4-FFF2-40B4-BE49-F238E27FC236}">
                <a16:creationId xmlns:a16="http://schemas.microsoft.com/office/drawing/2014/main" id="{BEB67DAF-A44C-7B88-818C-00178B92D3A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0CAF8955-2BAA-2220-75EF-90DC7A56302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90970111-80D1-4FD4-B1BB-B73727566294}"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fontAlgn="base">
        <a:spcBef>
          <a:spcPct val="0"/>
        </a:spcBef>
        <a:spcAft>
          <a:spcPct val="0"/>
        </a:spcAft>
        <a:defRPr sz="4400" kern="1200">
          <a:solidFill>
            <a:schemeClr val="tx1"/>
          </a:solidFill>
          <a:latin typeface="+mj-lt"/>
          <a:ea typeface="MS PGothic" panose="020B0600070205080204" pitchFamily="34" charset="-128"/>
          <a:cs typeface="+mj-cs"/>
        </a:defRPr>
      </a:lvl1pPr>
      <a:lvl2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DFDA4E8-52E2-31C9-2FB6-23A86254ACE0}"/>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7C564EBF-9E14-4DC9-E5D1-7DFFA6ED28E3}"/>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F47CB06E-D837-8960-2640-C14E199CBF2F}"/>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charset="0"/>
                <a:ea typeface="+mn-ea"/>
                <a:cs typeface="Times New Roman" charset="0"/>
              </a:defRPr>
            </a:lvl1pPr>
          </a:lstStyle>
          <a:p>
            <a:pPr>
              <a:defRPr/>
            </a:pPr>
            <a:endParaRPr lang="en-GB"/>
          </a:p>
        </p:txBody>
      </p:sp>
      <p:sp>
        <p:nvSpPr>
          <p:cNvPr id="1029" name="Rectangle 5">
            <a:extLst>
              <a:ext uri="{FF2B5EF4-FFF2-40B4-BE49-F238E27FC236}">
                <a16:creationId xmlns:a16="http://schemas.microsoft.com/office/drawing/2014/main" id="{9878E00B-590C-65BF-3848-650A7EBBBB9D}"/>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charset="0"/>
                <a:ea typeface="+mn-ea"/>
                <a:cs typeface="Times New Roman" charset="0"/>
              </a:defRPr>
            </a:lvl1pPr>
          </a:lstStyle>
          <a:p>
            <a:pPr>
              <a:defRPr/>
            </a:pPr>
            <a:endParaRPr lang="en-GB"/>
          </a:p>
        </p:txBody>
      </p:sp>
      <p:sp>
        <p:nvSpPr>
          <p:cNvPr id="1030" name="Rectangle 6">
            <a:extLst>
              <a:ext uri="{FF2B5EF4-FFF2-40B4-BE49-F238E27FC236}">
                <a16:creationId xmlns:a16="http://schemas.microsoft.com/office/drawing/2014/main" id="{07AF1A70-E4A4-6F2E-C3AD-A6E7CD51FEA1}"/>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panose="02020603050405020304" pitchFamily="18" charset="0"/>
              </a:defRPr>
            </a:lvl1pPr>
          </a:lstStyle>
          <a:p>
            <a:fld id="{F647ABE9-D71B-4550-A4DF-473BB431591A}" type="slidenum">
              <a:rPr lang="en-GB" altLang="en-US"/>
              <a:pPr/>
              <a:t>‹#›</a:t>
            </a:fld>
            <a:endParaRPr lang="en-GB" altLang="en-US"/>
          </a:p>
        </p:txBody>
      </p:sp>
    </p:spTree>
    <p:extLst>
      <p:ext uri="{BB962C8B-B14F-4D97-AF65-F5344CB8AC3E}">
        <p14:creationId xmlns:p14="http://schemas.microsoft.com/office/powerpoint/2010/main" val="3470707431"/>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Times New Roman" charset="0"/>
        </a:defRPr>
      </a:lvl5pPr>
      <a:lvl6pPr marL="457200" algn="ctr" rtl="0" fontAlgn="base">
        <a:spcBef>
          <a:spcPct val="0"/>
        </a:spcBef>
        <a:spcAft>
          <a:spcPct val="0"/>
        </a:spcAft>
        <a:defRPr sz="4400">
          <a:solidFill>
            <a:schemeClr val="tx2"/>
          </a:solidFill>
          <a:latin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Times New Roman"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Times New Roman"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Times New Roman"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Times New Roman"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2.sv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67562E-98FA-21B0-2603-A55EB6A5F640}"/>
              </a:ext>
            </a:extLst>
          </p:cNvPr>
          <p:cNvSpPr txBox="1">
            <a:spLocks noChangeArrowheads="1"/>
          </p:cNvSpPr>
          <p:nvPr/>
        </p:nvSpPr>
        <p:spPr bwMode="auto">
          <a:xfrm>
            <a:off x="179512" y="366713"/>
            <a:ext cx="8502972"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Leader:</a:t>
            </a: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 As we share these stories of leaders…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ALL:</a:t>
            </a: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 May we follow their example </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GB" altLang="en-US" sz="4000" b="0" i="0" u="none" strike="noStrike" kern="1200" cap="none" spc="0" normalizeH="0" baseline="0" noProof="0" dirty="0" err="1">
                <a:ln>
                  <a:noFill/>
                </a:ln>
                <a:solidFill>
                  <a:srgbClr val="FFFFFF"/>
                </a:solidFill>
                <a:effectLst/>
                <a:uLnTx/>
                <a:uFillTx/>
                <a:latin typeface="Century Gothic" panose="020B0502020202020204" pitchFamily="34" charset="0"/>
                <a:ea typeface="ＭＳ Ｐゴシック" panose="020B0600070205080204" pitchFamily="34" charset="-128"/>
                <a:cs typeface="+mn-cs"/>
              </a:rPr>
              <a:t>i</a:t>
            </a: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n</a:t>
            </a: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ＭＳ Ｐゴシック" panose="020B0600070205080204" pitchFamily="34" charset="-128"/>
                <a:cs typeface="+mn-cs"/>
              </a:rPr>
              <a:t> thoughts			</a:t>
            </a:r>
          </a:p>
        </p:txBody>
      </p:sp>
      <p:pic>
        <p:nvPicPr>
          <p:cNvPr id="4" name="Graphic 3" descr="Thought bubble with solid fill">
            <a:extLst>
              <a:ext uri="{FF2B5EF4-FFF2-40B4-BE49-F238E27FC236}">
                <a16:creationId xmlns:a16="http://schemas.microsoft.com/office/drawing/2014/main" id="{70072255-28C7-AAC6-55AF-9827FF97C0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1520" y="3802868"/>
            <a:ext cx="2602979" cy="2602979"/>
          </a:xfrm>
          <a:prstGeom prst="rect">
            <a:avLst/>
          </a:prstGeom>
        </p:spPr>
      </p:pic>
      <p:pic>
        <p:nvPicPr>
          <p:cNvPr id="7" name="Graphic 6" descr="Speech with solid fill">
            <a:extLst>
              <a:ext uri="{FF2B5EF4-FFF2-40B4-BE49-F238E27FC236}">
                <a16:creationId xmlns:a16="http://schemas.microsoft.com/office/drawing/2014/main" id="{76026B42-F9E2-0375-792F-FC93A170CAB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3222586" y="3717032"/>
            <a:ext cx="2520280" cy="2520280"/>
          </a:xfrm>
          <a:prstGeom prst="rect">
            <a:avLst/>
          </a:prstGeom>
        </p:spPr>
      </p:pic>
      <p:grpSp>
        <p:nvGrpSpPr>
          <p:cNvPr id="26" name="Group 25">
            <a:extLst>
              <a:ext uri="{FF2B5EF4-FFF2-40B4-BE49-F238E27FC236}">
                <a16:creationId xmlns:a16="http://schemas.microsoft.com/office/drawing/2014/main" id="{39FC62FC-ABB8-CCEF-0FA7-C417BD59BE58}"/>
              </a:ext>
            </a:extLst>
          </p:cNvPr>
          <p:cNvGrpSpPr/>
          <p:nvPr/>
        </p:nvGrpSpPr>
        <p:grpSpPr>
          <a:xfrm>
            <a:off x="6372200" y="3802868"/>
            <a:ext cx="2224914" cy="2298386"/>
            <a:chOff x="6235518" y="3979419"/>
            <a:chExt cx="1941661" cy="2005779"/>
          </a:xfrm>
        </p:grpSpPr>
        <p:sp>
          <p:nvSpPr>
            <p:cNvPr id="20" name="Freeform: Shape 19">
              <a:extLst>
                <a:ext uri="{FF2B5EF4-FFF2-40B4-BE49-F238E27FC236}">
                  <a16:creationId xmlns:a16="http://schemas.microsoft.com/office/drawing/2014/main" id="{0E5E33A3-546D-02FD-1E46-D00D613622C6}"/>
                </a:ext>
              </a:extLst>
            </p:cNvPr>
            <p:cNvSpPr/>
            <p:nvPr/>
          </p:nvSpPr>
          <p:spPr>
            <a:xfrm rot="4239914">
              <a:off x="6480314" y="3734623"/>
              <a:ext cx="1320323" cy="1809916"/>
            </a:xfrm>
            <a:custGeom>
              <a:avLst/>
              <a:gdLst>
                <a:gd name="connsiteX0" fmla="*/ 843472 w 850482"/>
                <a:gd name="connsiteY0" fmla="*/ 271540 h 1165852"/>
                <a:gd name="connsiteX1" fmla="*/ 819860 w 850482"/>
                <a:gd name="connsiteY1" fmla="*/ 191849 h 1165852"/>
                <a:gd name="connsiteX2" fmla="*/ 740168 w 850482"/>
                <a:gd name="connsiteY2" fmla="*/ 215461 h 1165852"/>
                <a:gd name="connsiteX3" fmla="*/ 622107 w 850482"/>
                <a:gd name="connsiteY3" fmla="*/ 425020 h 1165852"/>
                <a:gd name="connsiteX4" fmla="*/ 701799 w 850482"/>
                <a:gd name="connsiteY4" fmla="*/ 109206 h 1165852"/>
                <a:gd name="connsiteX5" fmla="*/ 657526 w 850482"/>
                <a:gd name="connsiteY5" fmla="*/ 38370 h 1165852"/>
                <a:gd name="connsiteX6" fmla="*/ 586689 w 850482"/>
                <a:gd name="connsiteY6" fmla="*/ 82643 h 1165852"/>
                <a:gd name="connsiteX7" fmla="*/ 518804 w 850482"/>
                <a:gd name="connsiteY7" fmla="*/ 354183 h 1165852"/>
                <a:gd name="connsiteX8" fmla="*/ 518804 w 850482"/>
                <a:gd name="connsiteY8" fmla="*/ 59031 h 1165852"/>
                <a:gd name="connsiteX9" fmla="*/ 459774 w 850482"/>
                <a:gd name="connsiteY9" fmla="*/ 0 h 1165852"/>
                <a:gd name="connsiteX10" fmla="*/ 400743 w 850482"/>
                <a:gd name="connsiteY10" fmla="*/ 59031 h 1165852"/>
                <a:gd name="connsiteX11" fmla="*/ 400743 w 850482"/>
                <a:gd name="connsiteY11" fmla="*/ 374844 h 1165852"/>
                <a:gd name="connsiteX12" fmla="*/ 332858 w 850482"/>
                <a:gd name="connsiteY12" fmla="*/ 82643 h 1165852"/>
                <a:gd name="connsiteX13" fmla="*/ 262021 w 850482"/>
                <a:gd name="connsiteY13" fmla="*/ 38370 h 1165852"/>
                <a:gd name="connsiteX14" fmla="*/ 217749 w 850482"/>
                <a:gd name="connsiteY14" fmla="*/ 109206 h 1165852"/>
                <a:gd name="connsiteX15" fmla="*/ 300391 w 850482"/>
                <a:gd name="connsiteY15" fmla="*/ 460438 h 1165852"/>
                <a:gd name="connsiteX16" fmla="*/ 279731 w 850482"/>
                <a:gd name="connsiteY16" fmla="*/ 578499 h 1165852"/>
                <a:gd name="connsiteX17" fmla="*/ 276779 w 850482"/>
                <a:gd name="connsiteY17" fmla="*/ 575547 h 1165852"/>
                <a:gd name="connsiteX18" fmla="*/ 70172 w 850482"/>
                <a:gd name="connsiteY18" fmla="*/ 410262 h 1165852"/>
                <a:gd name="connsiteX19" fmla="*/ 2287 w 850482"/>
                <a:gd name="connsiteY19" fmla="*/ 448632 h 1165852"/>
                <a:gd name="connsiteX20" fmla="*/ 40657 w 850482"/>
                <a:gd name="connsiteY20" fmla="*/ 516517 h 1165852"/>
                <a:gd name="connsiteX21" fmla="*/ 152815 w 850482"/>
                <a:gd name="connsiteY21" fmla="*/ 640481 h 1165852"/>
                <a:gd name="connsiteX22" fmla="*/ 347616 w 850482"/>
                <a:gd name="connsiteY22" fmla="*/ 850039 h 1165852"/>
                <a:gd name="connsiteX23" fmla="*/ 347616 w 850482"/>
                <a:gd name="connsiteY23" fmla="*/ 1165852 h 1165852"/>
                <a:gd name="connsiteX24" fmla="*/ 607350 w 850482"/>
                <a:gd name="connsiteY24" fmla="*/ 1165852 h 1165852"/>
                <a:gd name="connsiteX25" fmla="*/ 607350 w 850482"/>
                <a:gd name="connsiteY25" fmla="*/ 832330 h 1165852"/>
                <a:gd name="connsiteX26" fmla="*/ 719508 w 850482"/>
                <a:gd name="connsiteY26" fmla="*/ 492905 h 1165852"/>
                <a:gd name="connsiteX27" fmla="*/ 843472 w 850482"/>
                <a:gd name="connsiteY27" fmla="*/ 271540 h 116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50482" h="1165852">
                  <a:moveTo>
                    <a:pt x="843472" y="271540"/>
                  </a:moveTo>
                  <a:cubicBezTo>
                    <a:pt x="858229" y="242025"/>
                    <a:pt x="849375" y="206607"/>
                    <a:pt x="819860" y="191849"/>
                  </a:cubicBezTo>
                  <a:cubicBezTo>
                    <a:pt x="790344" y="177092"/>
                    <a:pt x="754926" y="185946"/>
                    <a:pt x="740168" y="215461"/>
                  </a:cubicBezTo>
                  <a:lnTo>
                    <a:pt x="622107" y="425020"/>
                  </a:lnTo>
                  <a:lnTo>
                    <a:pt x="701799" y="109206"/>
                  </a:lnTo>
                  <a:cubicBezTo>
                    <a:pt x="710653" y="76740"/>
                    <a:pt x="689993" y="44273"/>
                    <a:pt x="657526" y="38370"/>
                  </a:cubicBezTo>
                  <a:cubicBezTo>
                    <a:pt x="625059" y="29515"/>
                    <a:pt x="592592" y="50176"/>
                    <a:pt x="586689" y="82643"/>
                  </a:cubicBezTo>
                  <a:lnTo>
                    <a:pt x="518804" y="354183"/>
                  </a:lnTo>
                  <a:lnTo>
                    <a:pt x="518804" y="59031"/>
                  </a:lnTo>
                  <a:cubicBezTo>
                    <a:pt x="518804" y="26564"/>
                    <a:pt x="492240" y="0"/>
                    <a:pt x="459774" y="0"/>
                  </a:cubicBezTo>
                  <a:cubicBezTo>
                    <a:pt x="427307" y="0"/>
                    <a:pt x="400743" y="26564"/>
                    <a:pt x="400743" y="59031"/>
                  </a:cubicBezTo>
                  <a:lnTo>
                    <a:pt x="400743" y="374844"/>
                  </a:lnTo>
                  <a:lnTo>
                    <a:pt x="332858" y="82643"/>
                  </a:lnTo>
                  <a:cubicBezTo>
                    <a:pt x="326955" y="50176"/>
                    <a:pt x="294488" y="32467"/>
                    <a:pt x="262021" y="38370"/>
                  </a:cubicBezTo>
                  <a:cubicBezTo>
                    <a:pt x="229555" y="44273"/>
                    <a:pt x="211846" y="76740"/>
                    <a:pt x="217749" y="109206"/>
                  </a:cubicBezTo>
                  <a:lnTo>
                    <a:pt x="300391" y="460438"/>
                  </a:lnTo>
                  <a:cubicBezTo>
                    <a:pt x="297440" y="501759"/>
                    <a:pt x="288585" y="543081"/>
                    <a:pt x="279731" y="578499"/>
                  </a:cubicBezTo>
                  <a:cubicBezTo>
                    <a:pt x="279731" y="578499"/>
                    <a:pt x="279731" y="575547"/>
                    <a:pt x="276779" y="575547"/>
                  </a:cubicBezTo>
                  <a:cubicBezTo>
                    <a:pt x="226603" y="498808"/>
                    <a:pt x="146912" y="430923"/>
                    <a:pt x="70172" y="410262"/>
                  </a:cubicBezTo>
                  <a:cubicBezTo>
                    <a:pt x="40657" y="401407"/>
                    <a:pt x="11142" y="419117"/>
                    <a:pt x="2287" y="448632"/>
                  </a:cubicBezTo>
                  <a:cubicBezTo>
                    <a:pt x="-6567" y="478147"/>
                    <a:pt x="11142" y="507662"/>
                    <a:pt x="40657" y="516517"/>
                  </a:cubicBezTo>
                  <a:cubicBezTo>
                    <a:pt x="79027" y="525372"/>
                    <a:pt x="114445" y="581451"/>
                    <a:pt x="152815" y="640481"/>
                  </a:cubicBezTo>
                  <a:cubicBezTo>
                    <a:pt x="200039" y="714269"/>
                    <a:pt x="259070" y="799863"/>
                    <a:pt x="347616" y="850039"/>
                  </a:cubicBezTo>
                  <a:lnTo>
                    <a:pt x="347616" y="1165852"/>
                  </a:lnTo>
                  <a:lnTo>
                    <a:pt x="607350" y="1165852"/>
                  </a:lnTo>
                  <a:lnTo>
                    <a:pt x="607350" y="832330"/>
                  </a:lnTo>
                  <a:cubicBezTo>
                    <a:pt x="704750" y="782154"/>
                    <a:pt x="716556" y="572596"/>
                    <a:pt x="719508" y="492905"/>
                  </a:cubicBezTo>
                  <a:lnTo>
                    <a:pt x="843472" y="271540"/>
                  </a:lnTo>
                  <a:close/>
                </a:path>
              </a:pathLst>
            </a:custGeom>
            <a:solidFill>
              <a:schemeClr val="tx1"/>
            </a:solidFill>
            <a:ln w="29468"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S PGothic" panose="020B0600070205080204" pitchFamily="34" charset="-128"/>
                <a:cs typeface="+mn-cs"/>
              </a:endParaRPr>
            </a:p>
          </p:txBody>
        </p:sp>
        <p:sp>
          <p:nvSpPr>
            <p:cNvPr id="22" name="Freeform: Shape 21">
              <a:extLst>
                <a:ext uri="{FF2B5EF4-FFF2-40B4-BE49-F238E27FC236}">
                  <a16:creationId xmlns:a16="http://schemas.microsoft.com/office/drawing/2014/main" id="{FD38F6A0-657C-47FA-8CE9-A5B19421F992}"/>
                </a:ext>
              </a:extLst>
            </p:cNvPr>
            <p:cNvSpPr/>
            <p:nvPr/>
          </p:nvSpPr>
          <p:spPr>
            <a:xfrm rot="2185223">
              <a:off x="6409557" y="4627150"/>
              <a:ext cx="1767622" cy="1358048"/>
            </a:xfrm>
            <a:custGeom>
              <a:avLst/>
              <a:gdLst>
                <a:gd name="connsiteX0" fmla="*/ 764445 w 1138608"/>
                <a:gd name="connsiteY0" fmla="*/ 656370 h 874782"/>
                <a:gd name="connsiteX1" fmla="*/ 1021228 w 1138608"/>
                <a:gd name="connsiteY1" fmla="*/ 659321 h 874782"/>
                <a:gd name="connsiteX2" fmla="*/ 1021228 w 1138608"/>
                <a:gd name="connsiteY2" fmla="*/ 659321 h 874782"/>
                <a:gd name="connsiteX3" fmla="*/ 1080258 w 1138608"/>
                <a:gd name="connsiteY3" fmla="*/ 600291 h 874782"/>
                <a:gd name="connsiteX4" fmla="*/ 1021228 w 1138608"/>
                <a:gd name="connsiteY4" fmla="*/ 541260 h 874782"/>
                <a:gd name="connsiteX5" fmla="*/ 782154 w 1138608"/>
                <a:gd name="connsiteY5" fmla="*/ 538309 h 874782"/>
                <a:gd name="connsiteX6" fmla="*/ 1095016 w 1138608"/>
                <a:gd name="connsiteY6" fmla="*/ 458617 h 874782"/>
                <a:gd name="connsiteX7" fmla="*/ 1136337 w 1138608"/>
                <a:gd name="connsiteY7" fmla="*/ 387781 h 874782"/>
                <a:gd name="connsiteX8" fmla="*/ 1065501 w 1138608"/>
                <a:gd name="connsiteY8" fmla="*/ 346459 h 874782"/>
                <a:gd name="connsiteX9" fmla="*/ 793960 w 1138608"/>
                <a:gd name="connsiteY9" fmla="*/ 417296 h 874782"/>
                <a:gd name="connsiteX10" fmla="*/ 1053694 w 1138608"/>
                <a:gd name="connsiteY10" fmla="*/ 275623 h 874782"/>
                <a:gd name="connsiteX11" fmla="*/ 1077307 w 1138608"/>
                <a:gd name="connsiteY11" fmla="*/ 195932 h 874782"/>
                <a:gd name="connsiteX12" fmla="*/ 997616 w 1138608"/>
                <a:gd name="connsiteY12" fmla="*/ 172319 h 874782"/>
                <a:gd name="connsiteX13" fmla="*/ 720172 w 1138608"/>
                <a:gd name="connsiteY13" fmla="*/ 319896 h 874782"/>
                <a:gd name="connsiteX14" fmla="*/ 944488 w 1138608"/>
                <a:gd name="connsiteY14" fmla="*/ 122144 h 874782"/>
                <a:gd name="connsiteX15" fmla="*/ 950391 w 1138608"/>
                <a:gd name="connsiteY15" fmla="*/ 39501 h 874782"/>
                <a:gd name="connsiteX16" fmla="*/ 867748 w 1138608"/>
                <a:gd name="connsiteY16" fmla="*/ 33598 h 874782"/>
                <a:gd name="connsiteX17" fmla="*/ 596208 w 1138608"/>
                <a:gd name="connsiteY17" fmla="*/ 269720 h 874782"/>
                <a:gd name="connsiteX18" fmla="*/ 481099 w 1138608"/>
                <a:gd name="connsiteY18" fmla="*/ 305138 h 874782"/>
                <a:gd name="connsiteX19" fmla="*/ 484050 w 1138608"/>
                <a:gd name="connsiteY19" fmla="*/ 302187 h 874782"/>
                <a:gd name="connsiteX20" fmla="*/ 531275 w 1138608"/>
                <a:gd name="connsiteY20" fmla="*/ 42452 h 874782"/>
                <a:gd name="connsiteX21" fmla="*/ 463389 w 1138608"/>
                <a:gd name="connsiteY21" fmla="*/ 1131 h 874782"/>
                <a:gd name="connsiteX22" fmla="*/ 422068 w 1138608"/>
                <a:gd name="connsiteY22" fmla="*/ 69016 h 874782"/>
                <a:gd name="connsiteX23" fmla="*/ 368941 w 1138608"/>
                <a:gd name="connsiteY23" fmla="*/ 225447 h 874782"/>
                <a:gd name="connsiteX24" fmla="*/ 277443 w 1138608"/>
                <a:gd name="connsiteY24" fmla="*/ 496987 h 874782"/>
                <a:gd name="connsiteX25" fmla="*/ 0 w 1138608"/>
                <a:gd name="connsiteY25" fmla="*/ 647515 h 874782"/>
                <a:gd name="connsiteX26" fmla="*/ 123964 w 1138608"/>
                <a:gd name="connsiteY26" fmla="*/ 874782 h 874782"/>
                <a:gd name="connsiteX27" fmla="*/ 416165 w 1138608"/>
                <a:gd name="connsiteY27" fmla="*/ 718352 h 874782"/>
                <a:gd name="connsiteX28" fmla="*/ 764445 w 1138608"/>
                <a:gd name="connsiteY28" fmla="*/ 656370 h 8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38608" h="874782">
                  <a:moveTo>
                    <a:pt x="764445" y="656370"/>
                  </a:moveTo>
                  <a:lnTo>
                    <a:pt x="1021228" y="659321"/>
                  </a:lnTo>
                  <a:cubicBezTo>
                    <a:pt x="1021228" y="659321"/>
                    <a:pt x="1021228" y="659321"/>
                    <a:pt x="1021228" y="659321"/>
                  </a:cubicBezTo>
                  <a:cubicBezTo>
                    <a:pt x="1053694" y="659321"/>
                    <a:pt x="1080258" y="632757"/>
                    <a:pt x="1080258" y="600291"/>
                  </a:cubicBezTo>
                  <a:cubicBezTo>
                    <a:pt x="1080258" y="567824"/>
                    <a:pt x="1053694" y="541260"/>
                    <a:pt x="1021228" y="541260"/>
                  </a:cubicBezTo>
                  <a:lnTo>
                    <a:pt x="782154" y="538309"/>
                  </a:lnTo>
                  <a:lnTo>
                    <a:pt x="1095016" y="458617"/>
                  </a:lnTo>
                  <a:cubicBezTo>
                    <a:pt x="1127483" y="449763"/>
                    <a:pt x="1145192" y="417296"/>
                    <a:pt x="1136337" y="387781"/>
                  </a:cubicBezTo>
                  <a:cubicBezTo>
                    <a:pt x="1127483" y="355314"/>
                    <a:pt x="1095016" y="337605"/>
                    <a:pt x="1065501" y="346459"/>
                  </a:cubicBezTo>
                  <a:lnTo>
                    <a:pt x="793960" y="417296"/>
                  </a:lnTo>
                  <a:lnTo>
                    <a:pt x="1053694" y="275623"/>
                  </a:lnTo>
                  <a:cubicBezTo>
                    <a:pt x="1083210" y="260865"/>
                    <a:pt x="1092064" y="225447"/>
                    <a:pt x="1077307" y="195932"/>
                  </a:cubicBezTo>
                  <a:cubicBezTo>
                    <a:pt x="1062549" y="166416"/>
                    <a:pt x="1027131" y="157562"/>
                    <a:pt x="997616" y="172319"/>
                  </a:cubicBezTo>
                  <a:lnTo>
                    <a:pt x="720172" y="319896"/>
                  </a:lnTo>
                  <a:lnTo>
                    <a:pt x="944488" y="122144"/>
                  </a:lnTo>
                  <a:cubicBezTo>
                    <a:pt x="968100" y="101483"/>
                    <a:pt x="971052" y="63113"/>
                    <a:pt x="950391" y="39501"/>
                  </a:cubicBezTo>
                  <a:cubicBezTo>
                    <a:pt x="929730" y="15889"/>
                    <a:pt x="891361" y="12937"/>
                    <a:pt x="867748" y="33598"/>
                  </a:cubicBezTo>
                  <a:lnTo>
                    <a:pt x="596208" y="269720"/>
                  </a:lnTo>
                  <a:cubicBezTo>
                    <a:pt x="557838" y="287429"/>
                    <a:pt x="519468" y="299235"/>
                    <a:pt x="481099" y="305138"/>
                  </a:cubicBezTo>
                  <a:cubicBezTo>
                    <a:pt x="481099" y="305138"/>
                    <a:pt x="481099" y="302187"/>
                    <a:pt x="484050" y="302187"/>
                  </a:cubicBezTo>
                  <a:cubicBezTo>
                    <a:pt x="528323" y="219544"/>
                    <a:pt x="548984" y="119192"/>
                    <a:pt x="531275" y="42452"/>
                  </a:cubicBezTo>
                  <a:cubicBezTo>
                    <a:pt x="525371" y="12937"/>
                    <a:pt x="492905" y="-4772"/>
                    <a:pt x="463389" y="1131"/>
                  </a:cubicBezTo>
                  <a:cubicBezTo>
                    <a:pt x="433874" y="7034"/>
                    <a:pt x="416165" y="39501"/>
                    <a:pt x="422068" y="69016"/>
                  </a:cubicBezTo>
                  <a:cubicBezTo>
                    <a:pt x="430923" y="107386"/>
                    <a:pt x="401407" y="163465"/>
                    <a:pt x="368941" y="225447"/>
                  </a:cubicBezTo>
                  <a:cubicBezTo>
                    <a:pt x="327619" y="302187"/>
                    <a:pt x="280395" y="393684"/>
                    <a:pt x="277443" y="496987"/>
                  </a:cubicBezTo>
                  <a:lnTo>
                    <a:pt x="0" y="647515"/>
                  </a:lnTo>
                  <a:lnTo>
                    <a:pt x="123964" y="874782"/>
                  </a:lnTo>
                  <a:lnTo>
                    <a:pt x="416165" y="718352"/>
                  </a:lnTo>
                  <a:cubicBezTo>
                    <a:pt x="504711" y="780334"/>
                    <a:pt x="693608" y="691788"/>
                    <a:pt x="764445" y="656370"/>
                  </a:cubicBezTo>
                  <a:close/>
                </a:path>
              </a:pathLst>
            </a:custGeom>
            <a:solidFill>
              <a:schemeClr val="tx1"/>
            </a:solidFill>
            <a:ln w="29468"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S PGothic" panose="020B0600070205080204" pitchFamily="34" charset="-128"/>
                <a:cs typeface="+mn-cs"/>
              </a:endParaRPr>
            </a:p>
          </p:txBody>
        </p:sp>
      </p:grpSp>
      <p:sp>
        <p:nvSpPr>
          <p:cNvPr id="30" name="TextBox 29">
            <a:extLst>
              <a:ext uri="{FF2B5EF4-FFF2-40B4-BE49-F238E27FC236}">
                <a16:creationId xmlns:a16="http://schemas.microsoft.com/office/drawing/2014/main" id="{A13E5CBB-6B2A-BD3F-9B2C-D7415343CB55}"/>
              </a:ext>
            </a:extLst>
          </p:cNvPr>
          <p:cNvSpPr txBox="1"/>
          <p:nvPr/>
        </p:nvSpPr>
        <p:spPr>
          <a:xfrm>
            <a:off x="3024336" y="2793122"/>
            <a:ext cx="45720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and</a:t>
            </a: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 words</a:t>
            </a:r>
            <a:endParaRPr kumimoji="0" lang="en-GB" sz="1800" b="0" i="0" u="none" strike="noStrike" kern="1200" cap="none" spc="0" normalizeH="0" baseline="0" noProof="0" dirty="0">
              <a:ln>
                <a:noFill/>
              </a:ln>
              <a:solidFill>
                <a:prstClr val="white"/>
              </a:solidFill>
              <a:effectLst/>
              <a:uLnTx/>
              <a:uFillTx/>
              <a:latin typeface="Calibri"/>
              <a:ea typeface="MS PGothic" panose="020B0600070205080204" pitchFamily="34" charset="-128"/>
              <a:cs typeface="+mn-cs"/>
            </a:endParaRPr>
          </a:p>
        </p:txBody>
      </p:sp>
      <p:sp>
        <p:nvSpPr>
          <p:cNvPr id="31" name="TextBox 30">
            <a:extLst>
              <a:ext uri="{FF2B5EF4-FFF2-40B4-BE49-F238E27FC236}">
                <a16:creationId xmlns:a16="http://schemas.microsoft.com/office/drawing/2014/main" id="{53A20CFA-B767-62D5-2DE4-940B432A161A}"/>
              </a:ext>
            </a:extLst>
          </p:cNvPr>
          <p:cNvSpPr txBox="1"/>
          <p:nvPr/>
        </p:nvSpPr>
        <p:spPr>
          <a:xfrm>
            <a:off x="5832648" y="2782760"/>
            <a:ext cx="45720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4000" b="0"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and</a:t>
            </a:r>
            <a:r>
              <a:rPr kumimoji="0" lang="en-GB" altLang="en-US" sz="4000" b="1" i="0" u="none" strike="noStrike" kern="1200" cap="none" spc="0" normalizeH="0" baseline="0" noProof="0" dirty="0">
                <a:ln>
                  <a:noFill/>
                </a:ln>
                <a:solidFill>
                  <a:srgbClr val="FFFFFF"/>
                </a:solidFill>
                <a:effectLst/>
                <a:uLnTx/>
                <a:uFillTx/>
                <a:latin typeface="Century Gothic" panose="020B0502020202020204" pitchFamily="34" charset="0"/>
                <a:ea typeface="MS PGothic" panose="020B0600070205080204" pitchFamily="34" charset="-128"/>
                <a:cs typeface="+mn-cs"/>
              </a:rPr>
              <a:t> actions.</a:t>
            </a:r>
            <a:endParaRPr kumimoji="0" lang="en-GB" sz="1800" b="0" i="0" u="none" strike="noStrike" kern="1200" cap="none" spc="0" normalizeH="0" baseline="0" noProof="0" dirty="0">
              <a:ln>
                <a:noFill/>
              </a:ln>
              <a:solidFill>
                <a:prstClr val="white"/>
              </a:solidFill>
              <a:effectLst/>
              <a:uLnTx/>
              <a:uFillTx/>
              <a:latin typeface="Calibri"/>
              <a:ea typeface="MS PGothic" panose="020B0600070205080204" pitchFamily="34" charset="-128"/>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0" grpId="0"/>
      <p:bldP spid="3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3A5AF89F-2FF2-21FD-36C5-EC2ED777F37A}"/>
              </a:ext>
            </a:extLst>
          </p:cNvPr>
          <p:cNvSpPr>
            <a:spLocks noChangeArrowheads="1"/>
          </p:cNvSpPr>
          <p:nvPr/>
        </p:nvSpPr>
        <p:spPr bwMode="auto">
          <a:xfrm>
            <a:off x="150312" y="5423733"/>
            <a:ext cx="879327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4000" b="1" dirty="0">
                <a:latin typeface="Century Gothic" panose="020B0502020202020204" pitchFamily="34" charset="0"/>
              </a:rPr>
              <a:t>..the time is always right to do what is right.</a:t>
            </a:r>
          </a:p>
        </p:txBody>
      </p:sp>
      <p:pic>
        <p:nvPicPr>
          <p:cNvPr id="3" name="Picture 2" descr="A picture containing outdoor&#10;&#10;Description automatically generated">
            <a:extLst>
              <a:ext uri="{FF2B5EF4-FFF2-40B4-BE49-F238E27FC236}">
                <a16:creationId xmlns:a16="http://schemas.microsoft.com/office/drawing/2014/main" id="{9F85BFFD-A3F8-75F4-4AB8-6D93E178517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4762"/>
          <a:stretch/>
        </p:blipFill>
        <p:spPr>
          <a:xfrm>
            <a:off x="0" y="0"/>
            <a:ext cx="9144000" cy="5159829"/>
          </a:xfrm>
          <a:prstGeom prst="rect">
            <a:avLst/>
          </a:prstGeom>
          <a:ln>
            <a:solidFill>
              <a:schemeClr val="tx1"/>
            </a:solidFill>
          </a:ln>
        </p:spPr>
      </p:pic>
    </p:spTree>
    <p:extLst>
      <p:ext uri="{BB962C8B-B14F-4D97-AF65-F5344CB8AC3E}">
        <p14:creationId xmlns:p14="http://schemas.microsoft.com/office/powerpoint/2010/main" val="3410140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3A5AF89F-2FF2-21FD-36C5-EC2ED777F37A}"/>
              </a:ext>
            </a:extLst>
          </p:cNvPr>
          <p:cNvSpPr>
            <a:spLocks noChangeArrowheads="1"/>
          </p:cNvSpPr>
          <p:nvPr/>
        </p:nvSpPr>
        <p:spPr bwMode="auto">
          <a:xfrm>
            <a:off x="150312" y="5423733"/>
            <a:ext cx="879327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4000" b="1" dirty="0">
                <a:latin typeface="Century Gothic" panose="020B0502020202020204" pitchFamily="34" charset="0"/>
              </a:rPr>
              <a:t>..the time is always right to do what is right.</a:t>
            </a:r>
          </a:p>
        </p:txBody>
      </p:sp>
      <p:pic>
        <p:nvPicPr>
          <p:cNvPr id="9" name="Picture 8" descr="A picture containing toy, automaton&#10;&#10;Description automatically generated">
            <a:extLst>
              <a:ext uri="{FF2B5EF4-FFF2-40B4-BE49-F238E27FC236}">
                <a16:creationId xmlns:a16="http://schemas.microsoft.com/office/drawing/2014/main" id="{92188CD3-647A-D052-C22B-E4F94B80B1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8809" b="17144"/>
          <a:stretch/>
        </p:blipFill>
        <p:spPr>
          <a:xfrm>
            <a:off x="0" y="228597"/>
            <a:ext cx="9144000" cy="5078187"/>
          </a:xfrm>
          <a:prstGeom prst="rect">
            <a:avLst/>
          </a:prstGeom>
          <a:ln>
            <a:solidFill>
              <a:schemeClr val="tx1"/>
            </a:solidFill>
          </a:ln>
        </p:spPr>
      </p:pic>
    </p:spTree>
    <p:extLst>
      <p:ext uri="{BB962C8B-B14F-4D97-AF65-F5344CB8AC3E}">
        <p14:creationId xmlns:p14="http://schemas.microsoft.com/office/powerpoint/2010/main" val="298030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3A5AF89F-2FF2-21FD-36C5-EC2ED777F37A}"/>
              </a:ext>
            </a:extLst>
          </p:cNvPr>
          <p:cNvSpPr>
            <a:spLocks noChangeArrowheads="1"/>
          </p:cNvSpPr>
          <p:nvPr/>
        </p:nvSpPr>
        <p:spPr bwMode="auto">
          <a:xfrm>
            <a:off x="150312" y="5423733"/>
            <a:ext cx="879327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4000" b="1" dirty="0">
                <a:latin typeface="Century Gothic" panose="020B0502020202020204" pitchFamily="34" charset="0"/>
              </a:rPr>
              <a:t>..the time is always right to do what is right.</a:t>
            </a:r>
          </a:p>
        </p:txBody>
      </p:sp>
      <p:pic>
        <p:nvPicPr>
          <p:cNvPr id="7" name="Picture 6" descr="A person with their hand on their face&#10;&#10;Description automatically generated with low confidence">
            <a:extLst>
              <a:ext uri="{FF2B5EF4-FFF2-40B4-BE49-F238E27FC236}">
                <a16:creationId xmlns:a16="http://schemas.microsoft.com/office/drawing/2014/main" id="{894D1E49-6BD4-2ACB-8591-F3F1771EC4B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4512"/>
          <a:stretch/>
        </p:blipFill>
        <p:spPr>
          <a:xfrm>
            <a:off x="0" y="359229"/>
            <a:ext cx="9144000" cy="4877480"/>
          </a:xfrm>
          <a:prstGeom prst="rect">
            <a:avLst/>
          </a:prstGeom>
          <a:ln>
            <a:solidFill>
              <a:schemeClr val="tx1"/>
            </a:solidFill>
          </a:ln>
        </p:spPr>
      </p:pic>
    </p:spTree>
    <p:extLst>
      <p:ext uri="{BB962C8B-B14F-4D97-AF65-F5344CB8AC3E}">
        <p14:creationId xmlns:p14="http://schemas.microsoft.com/office/powerpoint/2010/main" val="2643819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A picture containing text&#10;&#10;Description automatically generated">
            <a:extLst>
              <a:ext uri="{FF2B5EF4-FFF2-40B4-BE49-F238E27FC236}">
                <a16:creationId xmlns:a16="http://schemas.microsoft.com/office/drawing/2014/main" id="{20B24564-7351-4BA6-BACC-5C8CEB369205}"/>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842963"/>
            <a:ext cx="9137650" cy="5172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a:extLst>
              <a:ext uri="{FF2B5EF4-FFF2-40B4-BE49-F238E27FC236}">
                <a16:creationId xmlns:a16="http://schemas.microsoft.com/office/drawing/2014/main" id="{E479CC60-1F04-45CC-8245-93E1BB2E8C68}"/>
              </a:ext>
            </a:extLst>
          </p:cNvPr>
          <p:cNvSpPr txBox="1">
            <a:spLocks/>
          </p:cNvSpPr>
          <p:nvPr/>
        </p:nvSpPr>
        <p:spPr>
          <a:xfrm>
            <a:off x="265112" y="4604164"/>
            <a:ext cx="8613775" cy="1604963"/>
          </a:xfrm>
          <a:prstGeom prst="rect">
            <a:avLst/>
          </a:prstGeom>
          <a:no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eaLnBrk="1" hangingPunct="1">
              <a:defRPr/>
            </a:pPr>
            <a:r>
              <a:rPr lang="en-GB" sz="3200" b="1" i="1"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rPr>
              <a:t>Leader: </a:t>
            </a:r>
            <a:r>
              <a:rPr lang="en-GB" sz="3200" b="1"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eaLnBrk="1" hangingPunct="1">
              <a:defRPr/>
            </a:pPr>
            <a:r>
              <a:rPr lang="en-GB" sz="3200" b="1" i="1"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rPr>
              <a:t>All: </a:t>
            </a:r>
            <a:r>
              <a:rPr lang="en-GB" sz="3200" b="1"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rPr>
              <a:t>…may we remember that ‘</a:t>
            </a:r>
            <a:r>
              <a:rPr lang="en-GB" sz="3200" b="1">
                <a:solidFill>
                  <a:schemeClr val="tx1"/>
                </a:solidFill>
                <a:latin typeface="Century Gothic" panose="020B0502020202020204" pitchFamily="34" charset="0"/>
                <a:ea typeface="MS Mincho" panose="02020609040205080304" pitchFamily="49" charset="-128"/>
                <a:cs typeface="Times New Roman" panose="02020603050405020304" pitchFamily="18" charset="0"/>
              </a:rPr>
              <a:t>the                          time </a:t>
            </a:r>
            <a:r>
              <a:rPr lang="en-GB" sz="3200" b="1" dirty="0">
                <a:solidFill>
                  <a:schemeClr val="tx1"/>
                </a:solidFill>
                <a:latin typeface="Century Gothic" panose="020B0502020202020204" pitchFamily="34" charset="0"/>
                <a:ea typeface="MS Mincho" panose="02020609040205080304" pitchFamily="49" charset="-128"/>
                <a:cs typeface="Times New Roman" panose="02020603050405020304" pitchFamily="18" charset="0"/>
              </a:rPr>
              <a:t>is always right to do what is right.’</a:t>
            </a:r>
            <a:endParaRPr lang="en-GB" sz="2000" b="1" dirty="0">
              <a:solidFill>
                <a:schemeClr val="tx1"/>
              </a:solidFill>
              <a:latin typeface="Century Gothic" panose="020B0502020202020204" pitchFamily="34" charset="0"/>
              <a:ea typeface="ＭＳ 明朝"/>
              <a:cs typeface="Times New Roman"/>
            </a:endParaRPr>
          </a:p>
        </p:txBody>
      </p:sp>
      <p:grpSp>
        <p:nvGrpSpPr>
          <p:cNvPr id="5" name="Group 4">
            <a:extLst>
              <a:ext uri="{FF2B5EF4-FFF2-40B4-BE49-F238E27FC236}">
                <a16:creationId xmlns:a16="http://schemas.microsoft.com/office/drawing/2014/main" id="{7F667CFA-B672-4368-81BE-D78A6ED3A013}"/>
              </a:ext>
            </a:extLst>
          </p:cNvPr>
          <p:cNvGrpSpPr/>
          <p:nvPr/>
        </p:nvGrpSpPr>
        <p:grpSpPr>
          <a:xfrm rot="8217778">
            <a:off x="7639526" y="5657851"/>
            <a:ext cx="1579856" cy="1035362"/>
            <a:chOff x="0" y="0"/>
            <a:chExt cx="1670756" cy="1095023"/>
          </a:xfrm>
          <a:solidFill>
            <a:schemeClr val="bg1"/>
          </a:solidFill>
        </p:grpSpPr>
        <p:pic>
          <p:nvPicPr>
            <p:cNvPr id="6" name="Graphic 34" descr="Arrow: Counter-clockwise curve">
              <a:extLst>
                <a:ext uri="{FF2B5EF4-FFF2-40B4-BE49-F238E27FC236}">
                  <a16:creationId xmlns:a16="http://schemas.microsoft.com/office/drawing/2014/main" id="{9F0A1073-3235-476A-81F1-7324DCEC4A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80623"/>
              <a:ext cx="914400" cy="914400"/>
            </a:xfrm>
            <a:prstGeom prst="rect">
              <a:avLst/>
            </a:prstGeom>
          </p:spPr>
        </p:pic>
        <p:pic>
          <p:nvPicPr>
            <p:cNvPr id="7" name="Graphic 35" descr="Arrow: Counter-clockwise curve">
              <a:extLst>
                <a:ext uri="{FF2B5EF4-FFF2-40B4-BE49-F238E27FC236}">
                  <a16:creationId xmlns:a16="http://schemas.microsoft.com/office/drawing/2014/main" id="{D6EEC009-8BE9-4DC3-8609-5613940BCA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56356" y="180623"/>
              <a:ext cx="914400" cy="914400"/>
            </a:xfrm>
            <a:prstGeom prst="rect">
              <a:avLst/>
            </a:prstGeom>
          </p:spPr>
        </p:pic>
        <p:pic>
          <p:nvPicPr>
            <p:cNvPr id="8" name="Graphic 36" descr="Arrow: Straight">
              <a:extLst>
                <a:ext uri="{FF2B5EF4-FFF2-40B4-BE49-F238E27FC236}">
                  <a16:creationId xmlns:a16="http://schemas.microsoft.com/office/drawing/2014/main" id="{6CF83253-D2BA-4FB5-B48D-A587C2284A8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372533" y="0"/>
              <a:ext cx="914400" cy="914400"/>
            </a:xfrm>
            <a:prstGeom prst="rect">
              <a:avLst/>
            </a:prstGeom>
          </p:spPr>
        </p:pic>
      </p:grpSp>
      <p:pic>
        <p:nvPicPr>
          <p:cNvPr id="9" name="Graphic 8" descr="Thumbs up sign with solid fill">
            <a:extLst>
              <a:ext uri="{FF2B5EF4-FFF2-40B4-BE49-F238E27FC236}">
                <a16:creationId xmlns:a16="http://schemas.microsoft.com/office/drawing/2014/main" id="{4DB1F7BE-A6DC-AB06-465C-29A0A404ACD8}"/>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579915" y="146964"/>
            <a:ext cx="3984171" cy="3984171"/>
          </a:xfrm>
          <a:prstGeom prst="rect">
            <a:avLst/>
          </a:prstGeom>
        </p:spPr>
      </p:pic>
    </p:spTree>
    <p:extLst>
      <p:ext uri="{BB962C8B-B14F-4D97-AF65-F5344CB8AC3E}">
        <p14:creationId xmlns:p14="http://schemas.microsoft.com/office/powerpoint/2010/main" val="409331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0AB16B08-D04D-60A9-3683-879D2FB0DDB6}"/>
              </a:ext>
            </a:extLst>
          </p:cNvPr>
          <p:cNvSpPr txBox="1"/>
          <p:nvPr/>
        </p:nvSpPr>
        <p:spPr>
          <a:xfrm>
            <a:off x="238835" y="5103599"/>
            <a:ext cx="8727743" cy="1384995"/>
          </a:xfrm>
          <a:prstGeom prst="rect">
            <a:avLst/>
          </a:prstGeom>
          <a:noFill/>
        </p:spPr>
        <p:txBody>
          <a:bodyPr wrap="square">
            <a:spAutoFit/>
          </a:bodyPr>
          <a:lstStyle/>
          <a:p>
            <a:pPr algn="ctr"/>
            <a:r>
              <a:rPr lang="en-GB" sz="2800" b="1" dirty="0">
                <a:effectLst/>
                <a:latin typeface="Century Gothic" panose="020B0502020202020204" pitchFamily="34" charset="0"/>
                <a:ea typeface="MS Mincho" panose="02020609040205080304" pitchFamily="49" charset="-128"/>
                <a:cs typeface="Times New Roman" panose="02020603050405020304" pitchFamily="18" charset="0"/>
              </a:rPr>
              <a:t>Think about making the right choices. Use a pipe cleaner or paper straw to make a ‘tick’ shape to  leave as a sign you want to do what is right.</a:t>
            </a:r>
            <a:endParaRPr lang="en-GB" sz="2800" dirty="0"/>
          </a:p>
        </p:txBody>
      </p:sp>
      <p:pic>
        <p:nvPicPr>
          <p:cNvPr id="3" name="Graphic 2" descr="Badge Tick with solid fill">
            <a:extLst>
              <a:ext uri="{FF2B5EF4-FFF2-40B4-BE49-F238E27FC236}">
                <a16:creationId xmlns:a16="http://schemas.microsoft.com/office/drawing/2014/main" id="{DEDA6667-18B6-0219-542C-D6E40C418E1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66793" y="228598"/>
            <a:ext cx="4887977" cy="4887977"/>
          </a:xfrm>
          <a:prstGeom prst="rect">
            <a:avLst/>
          </a:prstGeom>
        </p:spPr>
      </p:pic>
    </p:spTree>
    <p:extLst>
      <p:ext uri="{BB962C8B-B14F-4D97-AF65-F5344CB8AC3E}">
        <p14:creationId xmlns:p14="http://schemas.microsoft.com/office/powerpoint/2010/main" val="527331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lanet in space&#10;&#10;Description automatically generated with low confidence">
            <a:extLst>
              <a:ext uri="{FF2B5EF4-FFF2-40B4-BE49-F238E27FC236}">
                <a16:creationId xmlns:a16="http://schemas.microsoft.com/office/drawing/2014/main" id="{BAA81D06-959A-E471-1921-901082B9648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1071"/>
          <a:stretch/>
        </p:blipFill>
        <p:spPr>
          <a:xfrm>
            <a:off x="1926771" y="40815"/>
            <a:ext cx="7217229" cy="5138738"/>
          </a:xfrm>
          <a:prstGeom prst="rect">
            <a:avLst/>
          </a:prstGeom>
        </p:spPr>
      </p:pic>
      <p:sp>
        <p:nvSpPr>
          <p:cNvPr id="4" name="Thought Bubble: Cloud 3">
            <a:extLst>
              <a:ext uri="{FF2B5EF4-FFF2-40B4-BE49-F238E27FC236}">
                <a16:creationId xmlns:a16="http://schemas.microsoft.com/office/drawing/2014/main" id="{44F20C0E-DC12-BF1B-64C9-491B244EF26C}"/>
              </a:ext>
            </a:extLst>
          </p:cNvPr>
          <p:cNvSpPr/>
          <p:nvPr/>
        </p:nvSpPr>
        <p:spPr>
          <a:xfrm>
            <a:off x="261257" y="4310742"/>
            <a:ext cx="6237513" cy="2261507"/>
          </a:xfrm>
          <a:prstGeom prst="cloudCallout">
            <a:avLst>
              <a:gd name="adj1" fmla="val -39804"/>
              <a:gd name="adj2" fmla="val -87197"/>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latin typeface="Century Gothic" panose="020B0502020202020204" pitchFamily="34" charset="0"/>
              </a:rPr>
              <a:t>In my perfect world….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a:extLst>
              <a:ext uri="{FF2B5EF4-FFF2-40B4-BE49-F238E27FC236}">
                <a16:creationId xmlns:a16="http://schemas.microsoft.com/office/drawing/2014/main" id="{C0A2A0CD-17D4-523B-2E96-810760C63617}"/>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601913" y="25400"/>
            <a:ext cx="3841750" cy="683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70" name="Group 8">
            <a:extLst>
              <a:ext uri="{FF2B5EF4-FFF2-40B4-BE49-F238E27FC236}">
                <a16:creationId xmlns:a16="http://schemas.microsoft.com/office/drawing/2014/main" id="{B340D8E7-279F-9176-BAD1-892892C04D08}"/>
              </a:ext>
            </a:extLst>
          </p:cNvPr>
          <p:cNvGrpSpPr>
            <a:grpSpLocks/>
          </p:cNvGrpSpPr>
          <p:nvPr/>
        </p:nvGrpSpPr>
        <p:grpSpPr bwMode="auto">
          <a:xfrm>
            <a:off x="2916238" y="1989138"/>
            <a:ext cx="3321050" cy="922337"/>
            <a:chOff x="2915816" y="1988840"/>
            <a:chExt cx="3320752" cy="923330"/>
          </a:xfrm>
        </p:grpSpPr>
        <p:sp>
          <p:nvSpPr>
            <p:cNvPr id="10" name="TextBox 9">
              <a:extLst>
                <a:ext uri="{FF2B5EF4-FFF2-40B4-BE49-F238E27FC236}">
                  <a16:creationId xmlns:a16="http://schemas.microsoft.com/office/drawing/2014/main" id="{8167FED4-8CEB-03A7-98AC-7F9D0CECBC19}"/>
                </a:ext>
              </a:extLst>
            </p:cNvPr>
            <p:cNvSpPr txBox="1"/>
            <p:nvPr/>
          </p:nvSpPr>
          <p:spPr>
            <a:xfrm>
              <a:off x="2915816" y="1988840"/>
              <a:ext cx="2088232" cy="923330"/>
            </a:xfrm>
            <a:prstGeom prst="rect">
              <a:avLst/>
            </a:prstGeom>
            <a:solidFill>
              <a:schemeClr val="tx1"/>
            </a:solidFill>
            <a:scene3d>
              <a:camera prst="orthographicFront"/>
              <a:lightRig rig="threePt" dir="t"/>
            </a:scene3d>
            <a:sp3d>
              <a:bevelT/>
            </a:sp3d>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5400" b="1" i="0" u="none" strike="noStrike" kern="1200" cap="none" spc="0" normalizeH="0" baseline="0" noProof="0" dirty="0">
                <a:ln>
                  <a:noFill/>
                </a:ln>
                <a:solidFill>
                  <a:srgbClr val="FFFFFF"/>
                </a:solidFill>
                <a:effectLst/>
                <a:uLnTx/>
                <a:uFillTx/>
                <a:latin typeface="Tahoma"/>
                <a:ea typeface="ＭＳ Ｐゴシック" charset="0"/>
                <a:cs typeface="Tahoma"/>
              </a:endParaRPr>
            </a:p>
          </p:txBody>
        </p:sp>
        <p:sp>
          <p:nvSpPr>
            <p:cNvPr id="11" name="TextBox 10">
              <a:extLst>
                <a:ext uri="{FF2B5EF4-FFF2-40B4-BE49-F238E27FC236}">
                  <a16:creationId xmlns:a16="http://schemas.microsoft.com/office/drawing/2014/main" id="{3259A2DC-E850-03AA-C7F5-95974C9C3812}"/>
                </a:ext>
              </a:extLst>
            </p:cNvPr>
            <p:cNvSpPr txBox="1"/>
            <p:nvPr/>
          </p:nvSpPr>
          <p:spPr>
            <a:xfrm>
              <a:off x="5076056" y="1988840"/>
              <a:ext cx="1160512" cy="892552"/>
            </a:xfrm>
            <a:prstGeom prst="rect">
              <a:avLst/>
            </a:prstGeom>
            <a:solidFill>
              <a:schemeClr val="tx1"/>
            </a:solidFill>
            <a:scene3d>
              <a:camera prst="orthographicFront"/>
              <a:lightRig rig="threePt" dir="t"/>
            </a:scene3d>
            <a:sp3d>
              <a:bevelT/>
            </a:sp3d>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5200" b="1" i="0" u="none" strike="noStrike" kern="1200" cap="none" spc="0" normalizeH="0" baseline="0" noProof="0" dirty="0">
                <a:ln>
                  <a:noFill/>
                </a:ln>
                <a:solidFill>
                  <a:srgbClr val="FFFFFF"/>
                </a:solidFill>
                <a:effectLst/>
                <a:uLnTx/>
                <a:uFillTx/>
                <a:latin typeface="Tahoma"/>
                <a:ea typeface="ＭＳ Ｐゴシック" charset="0"/>
                <a:cs typeface="Tahoma"/>
              </a:endParaRPr>
            </a:p>
          </p:txBody>
        </p:sp>
      </p:grpSp>
      <p:grpSp>
        <p:nvGrpSpPr>
          <p:cNvPr id="4" name="Group 3">
            <a:extLst>
              <a:ext uri="{FF2B5EF4-FFF2-40B4-BE49-F238E27FC236}">
                <a16:creationId xmlns:a16="http://schemas.microsoft.com/office/drawing/2014/main" id="{4F53612A-B7A3-2299-06AE-7026E575923A}"/>
              </a:ext>
            </a:extLst>
          </p:cNvPr>
          <p:cNvGrpSpPr>
            <a:grpSpLocks/>
          </p:cNvGrpSpPr>
          <p:nvPr/>
        </p:nvGrpSpPr>
        <p:grpSpPr bwMode="auto">
          <a:xfrm>
            <a:off x="2916238" y="1989138"/>
            <a:ext cx="3321050" cy="922337"/>
            <a:chOff x="2915816" y="1988840"/>
            <a:chExt cx="3320752" cy="923330"/>
          </a:xfrm>
        </p:grpSpPr>
        <p:sp>
          <p:nvSpPr>
            <p:cNvPr id="3" name="TextBox 2">
              <a:extLst>
                <a:ext uri="{FF2B5EF4-FFF2-40B4-BE49-F238E27FC236}">
                  <a16:creationId xmlns:a16="http://schemas.microsoft.com/office/drawing/2014/main" id="{700DED64-851B-A1B0-3666-3BCF70AC5235}"/>
                </a:ext>
              </a:extLst>
            </p:cNvPr>
            <p:cNvSpPr txBox="1"/>
            <p:nvPr/>
          </p:nvSpPr>
          <p:spPr>
            <a:xfrm>
              <a:off x="2915816" y="1988840"/>
              <a:ext cx="2088232" cy="923330"/>
            </a:xfrm>
            <a:prstGeom prst="rect">
              <a:avLst/>
            </a:prstGeom>
            <a:solidFill>
              <a:schemeClr val="tx1"/>
            </a:solidFill>
            <a:scene3d>
              <a:camera prst="orthographicFront"/>
              <a:lightRig rig="threePt" dir="t"/>
            </a:scene3d>
            <a:sp3d>
              <a:bevelT/>
            </a:sp3d>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Tahoma"/>
                  <a:ea typeface="ＭＳ Ｐゴシック" charset="0"/>
                  <a:cs typeface="Tahoma"/>
                </a:rPr>
                <a:t>2023</a:t>
              </a:r>
            </a:p>
          </p:txBody>
        </p:sp>
        <p:sp>
          <p:nvSpPr>
            <p:cNvPr id="6" name="TextBox 5">
              <a:extLst>
                <a:ext uri="{FF2B5EF4-FFF2-40B4-BE49-F238E27FC236}">
                  <a16:creationId xmlns:a16="http://schemas.microsoft.com/office/drawing/2014/main" id="{314BF990-ED8B-18D3-D9A8-C3DAEA55C54F}"/>
                </a:ext>
              </a:extLst>
            </p:cNvPr>
            <p:cNvSpPr txBox="1"/>
            <p:nvPr/>
          </p:nvSpPr>
          <p:spPr>
            <a:xfrm>
              <a:off x="5076056" y="1988840"/>
              <a:ext cx="1160512" cy="892552"/>
            </a:xfrm>
            <a:prstGeom prst="rect">
              <a:avLst/>
            </a:prstGeom>
            <a:solidFill>
              <a:schemeClr val="tx1"/>
            </a:solidFill>
            <a:scene3d>
              <a:camera prst="orthographicFront"/>
              <a:lightRig rig="threePt" dir="t"/>
            </a:scene3d>
            <a:sp3d>
              <a:bevelT/>
            </a:sp3d>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5200" b="1" i="0" u="none" strike="noStrike" kern="1200" cap="none" spc="0" normalizeH="0" baseline="0" noProof="0" dirty="0">
                  <a:ln>
                    <a:noFill/>
                  </a:ln>
                  <a:solidFill>
                    <a:srgbClr val="FFFFFF"/>
                  </a:solidFill>
                  <a:effectLst/>
                  <a:uLnTx/>
                  <a:uFillTx/>
                  <a:latin typeface="Tahoma"/>
                  <a:ea typeface="ＭＳ Ｐゴシック" charset="0"/>
                  <a:cs typeface="Tahoma"/>
                </a:rPr>
                <a:t>AD</a:t>
              </a:r>
            </a:p>
          </p:txBody>
        </p:sp>
      </p:grpSp>
      <p:sp>
        <p:nvSpPr>
          <p:cNvPr id="12" name="TextBox 11">
            <a:extLst>
              <a:ext uri="{FF2B5EF4-FFF2-40B4-BE49-F238E27FC236}">
                <a16:creationId xmlns:a16="http://schemas.microsoft.com/office/drawing/2014/main" id="{8B439BD7-029F-4971-E610-C44E53A6B365}"/>
              </a:ext>
            </a:extLst>
          </p:cNvPr>
          <p:cNvSpPr txBox="1"/>
          <p:nvPr/>
        </p:nvSpPr>
        <p:spPr>
          <a:xfrm>
            <a:off x="2876122" y="1980348"/>
            <a:ext cx="2088232" cy="923330"/>
          </a:xfrm>
          <a:prstGeom prst="rect">
            <a:avLst/>
          </a:prstGeom>
          <a:solidFill>
            <a:schemeClr val="tx1"/>
          </a:solidFill>
          <a:scene3d>
            <a:camera prst="orthographicFront"/>
            <a:lightRig rig="threePt" dir="t"/>
          </a:scene3d>
          <a:sp3d>
            <a:bevelT/>
          </a:sp3d>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Tahoma"/>
                <a:ea typeface="ＭＳ Ｐゴシック" charset="0"/>
                <a:cs typeface="Tahoma"/>
              </a:rPr>
              <a:t>1963  </a:t>
            </a:r>
          </a:p>
        </p:txBody>
      </p:sp>
      <p:sp>
        <p:nvSpPr>
          <p:cNvPr id="13" name="TextBox 12">
            <a:extLst>
              <a:ext uri="{FF2B5EF4-FFF2-40B4-BE49-F238E27FC236}">
                <a16:creationId xmlns:a16="http://schemas.microsoft.com/office/drawing/2014/main" id="{55D97BBA-EB3F-0A0E-F700-8A1A0B5D4577}"/>
              </a:ext>
            </a:extLst>
          </p:cNvPr>
          <p:cNvSpPr txBox="1"/>
          <p:nvPr/>
        </p:nvSpPr>
        <p:spPr>
          <a:xfrm>
            <a:off x="5076056" y="2001614"/>
            <a:ext cx="1160512" cy="892552"/>
          </a:xfrm>
          <a:prstGeom prst="rect">
            <a:avLst/>
          </a:prstGeom>
          <a:solidFill>
            <a:schemeClr val="tx1"/>
          </a:solidFill>
          <a:scene3d>
            <a:camera prst="orthographicFront"/>
            <a:lightRig rig="threePt" dir="t"/>
          </a:scene3d>
          <a:sp3d>
            <a:bevelT/>
          </a:sp3d>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5200" b="1" i="0" u="none" strike="noStrike" kern="1200" cap="none" spc="0" normalizeH="0" baseline="0" noProof="0" dirty="0">
                <a:ln>
                  <a:noFill/>
                </a:ln>
                <a:solidFill>
                  <a:srgbClr val="FFFFFF"/>
                </a:solidFill>
                <a:effectLst/>
                <a:uLnTx/>
                <a:uFillTx/>
                <a:latin typeface="Tahoma"/>
                <a:ea typeface="ＭＳ Ｐゴシック" charset="0"/>
                <a:cs typeface="Tahoma"/>
              </a:rPr>
              <a:t>AD</a:t>
            </a:r>
          </a:p>
        </p:txBody>
      </p:sp>
      <p:pic>
        <p:nvPicPr>
          <p:cNvPr id="7" name="Picture 6" descr="Background pattern&#10;&#10;Description automatically generated">
            <a:extLst>
              <a:ext uri="{FF2B5EF4-FFF2-40B4-BE49-F238E27FC236}">
                <a16:creationId xmlns:a16="http://schemas.microsoft.com/office/drawing/2014/main" id="{53C3FEAD-94EF-BB36-4637-8684DD04C96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3286" y="5470071"/>
            <a:ext cx="2294725" cy="1208316"/>
          </a:xfrm>
          <a:prstGeom prst="rect">
            <a:avLst/>
          </a:prstGeom>
          <a:ln>
            <a:solidFill>
              <a:schemeClr val="bg1"/>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4" fill="hold" nodeType="clickEffect">
                                  <p:stCondLst>
                                    <p:cond delay="0"/>
                                  </p:stCondLst>
                                  <p:childTnLst>
                                    <p:animEffect transition="out" filter="wipe(dow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nodeType="with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1000"/>
                                        <p:tgtEl>
                                          <p:spTgt spid="12"/>
                                        </p:tgtEl>
                                      </p:cBhvr>
                                    </p:animEffect>
                                  </p:childTnLst>
                                </p:cTn>
                              </p:par>
                              <p:par>
                                <p:cTn id="12" presetID="22" presetClass="entr" presetSubtype="4"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Box 6">
            <a:extLst>
              <a:ext uri="{FF2B5EF4-FFF2-40B4-BE49-F238E27FC236}">
                <a16:creationId xmlns:a16="http://schemas.microsoft.com/office/drawing/2014/main" id="{A341AF10-AF3D-C833-5F56-D45AA75B7D0E}"/>
              </a:ext>
            </a:extLst>
          </p:cNvPr>
          <p:cNvSpPr txBox="1">
            <a:spLocks noChangeArrowheads="1"/>
          </p:cNvSpPr>
          <p:nvPr/>
        </p:nvSpPr>
        <p:spPr bwMode="auto">
          <a:xfrm>
            <a:off x="4671105" y="6055860"/>
            <a:ext cx="44728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3200" b="1" dirty="0">
                <a:solidFill>
                  <a:srgbClr val="FFFFFF"/>
                </a:solidFill>
                <a:latin typeface="Century Gothic" panose="020B0502020202020204" pitchFamily="34" charset="0"/>
              </a:rPr>
              <a:t>Dr. Martin Luther King</a:t>
            </a:r>
          </a:p>
        </p:txBody>
      </p:sp>
      <p:pic>
        <p:nvPicPr>
          <p:cNvPr id="3" name="Picture 2" descr="A person in a suit and tie&#10;&#10;Description automatically generated with medium confidence">
            <a:extLst>
              <a:ext uri="{FF2B5EF4-FFF2-40B4-BE49-F238E27FC236}">
                <a16:creationId xmlns:a16="http://schemas.microsoft.com/office/drawing/2014/main" id="{C020D33F-FB84-5045-A496-C24E482F38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4823" y="0"/>
            <a:ext cx="4607719" cy="6858000"/>
          </a:xfrm>
          <a:prstGeom prst="rect">
            <a:avLst/>
          </a:prstGeom>
        </p:spPr>
      </p:pic>
      <p:sp>
        <p:nvSpPr>
          <p:cNvPr id="4" name="Speech Bubble: Rectangle with Corners Rounded 3">
            <a:extLst>
              <a:ext uri="{FF2B5EF4-FFF2-40B4-BE49-F238E27FC236}">
                <a16:creationId xmlns:a16="http://schemas.microsoft.com/office/drawing/2014/main" id="{107F4031-FCFD-84F4-F5DB-34370FC5389D}"/>
              </a:ext>
            </a:extLst>
          </p:cNvPr>
          <p:cNvSpPr/>
          <p:nvPr/>
        </p:nvSpPr>
        <p:spPr>
          <a:xfrm>
            <a:off x="4914899" y="946037"/>
            <a:ext cx="3918857" cy="4408714"/>
          </a:xfrm>
          <a:prstGeom prst="wedgeRoundRectCallout">
            <a:avLst>
              <a:gd name="adj1" fmla="val -81250"/>
              <a:gd name="adj2" fmla="val 5833"/>
              <a:gd name="adj3" fmla="val 16667"/>
            </a:avLst>
          </a:prstGeom>
          <a:solidFill>
            <a:schemeClr val="tx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a:latin typeface="Century Gothic" panose="020B0502020202020204" pitchFamily="34" charset="0"/>
              </a:rPr>
              <a:t>I have a dream…. </a:t>
            </a:r>
            <a:endParaRPr lang="en-GB" dirty="0"/>
          </a:p>
        </p:txBody>
      </p:sp>
      <p:sp>
        <p:nvSpPr>
          <p:cNvPr id="6" name="TextBox 5">
            <a:extLst>
              <a:ext uri="{FF2B5EF4-FFF2-40B4-BE49-F238E27FC236}">
                <a16:creationId xmlns:a16="http://schemas.microsoft.com/office/drawing/2014/main" id="{E23CB7C4-92F5-F293-5D3F-FCDBB797C2B1}"/>
              </a:ext>
            </a:extLst>
          </p:cNvPr>
          <p:cNvSpPr txBox="1"/>
          <p:nvPr/>
        </p:nvSpPr>
        <p:spPr>
          <a:xfrm>
            <a:off x="4914899" y="1659285"/>
            <a:ext cx="3918857" cy="3539430"/>
          </a:xfrm>
          <a:prstGeom prst="rect">
            <a:avLst/>
          </a:prstGeom>
          <a:noFill/>
        </p:spPr>
        <p:txBody>
          <a:bodyPr wrap="square">
            <a:spAutoFit/>
          </a:bodyPr>
          <a:lstStyle/>
          <a:p>
            <a:pPr algn="ctr"/>
            <a:r>
              <a:rPr lang="en-US" sz="2800" b="1" dirty="0">
                <a:latin typeface="Century Gothic" panose="020B0502020202020204" pitchFamily="34" charset="0"/>
              </a:rPr>
              <a:t>….that my four little children will one day live in a nation where they will not be judged by the </a:t>
            </a:r>
            <a:r>
              <a:rPr lang="en-US" sz="2800" b="1" dirty="0" err="1">
                <a:latin typeface="Century Gothic" panose="020B0502020202020204" pitchFamily="34" charset="0"/>
              </a:rPr>
              <a:t>colour</a:t>
            </a:r>
            <a:r>
              <a:rPr lang="en-US" sz="2800" b="1" dirty="0">
                <a:latin typeface="Century Gothic" panose="020B0502020202020204" pitchFamily="34" charset="0"/>
              </a:rPr>
              <a:t> of their skin but by the content of their character</a:t>
            </a:r>
            <a:r>
              <a:rPr lang="en-US" sz="2800" dirty="0"/>
              <a:t>.</a:t>
            </a:r>
            <a:endParaRPr lang="en-GB"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iterate type="lt">
                                    <p:tmPct val="10000"/>
                                  </p:iterate>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iterate type="lt">
                                    <p:tmPct val="10000"/>
                                  </p:iterate>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a:extLst>
              <a:ext uri="{FF2B5EF4-FFF2-40B4-BE49-F238E27FC236}">
                <a16:creationId xmlns:a16="http://schemas.microsoft.com/office/drawing/2014/main" id="{B21EEC04-F5D1-888D-69E0-53B13C74ACA4}"/>
              </a:ext>
            </a:extLst>
          </p:cNvPr>
          <p:cNvSpPr>
            <a:spLocks noChangeArrowheads="1"/>
          </p:cNvSpPr>
          <p:nvPr/>
        </p:nvSpPr>
        <p:spPr bwMode="auto">
          <a:xfrm>
            <a:off x="1" y="5706812"/>
            <a:ext cx="899704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GB" altLang="en-US" sz="2800" b="1" dirty="0">
                <a:latin typeface="Century Gothic" panose="020B0502020202020204" pitchFamily="34" charset="0"/>
              </a:rPr>
              <a:t>‘Speak up and judge fairly. Defend the rights of the poor and needy</a:t>
            </a:r>
            <a:r>
              <a:rPr lang="en-US" altLang="en-US" sz="2800" b="1" dirty="0">
                <a:latin typeface="Century Gothic" panose="020B0502020202020204" pitchFamily="34" charset="0"/>
              </a:rPr>
              <a:t>.’ </a:t>
            </a:r>
            <a:r>
              <a:rPr lang="en-US" altLang="en-US" b="1" i="1" dirty="0">
                <a:latin typeface="Century Gothic" panose="020B0502020202020204" pitchFamily="34" charset="0"/>
              </a:rPr>
              <a:t>[Proverbs 31:9]</a:t>
            </a:r>
          </a:p>
        </p:txBody>
      </p:sp>
      <p:pic>
        <p:nvPicPr>
          <p:cNvPr id="3" name="Picture 2" descr="Text&#10;&#10;Description automatically generated with medium confidence">
            <a:extLst>
              <a:ext uri="{FF2B5EF4-FFF2-40B4-BE49-F238E27FC236}">
                <a16:creationId xmlns:a16="http://schemas.microsoft.com/office/drawing/2014/main" id="{95E5D42B-EAB8-5A35-0D64-57807A2484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4236" y="65317"/>
            <a:ext cx="6895529" cy="5437412"/>
          </a:xfrm>
          <a:prstGeom prst="rect">
            <a:avLst/>
          </a:prstGeom>
          <a:ln>
            <a:solidFill>
              <a:schemeClr val="tx1"/>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tatue of a person&#10;&#10;Description automatically generated">
            <a:extLst>
              <a:ext uri="{FF2B5EF4-FFF2-40B4-BE49-F238E27FC236}">
                <a16:creationId xmlns:a16="http://schemas.microsoft.com/office/drawing/2014/main" id="{90969AF8-88E3-A9EE-BCF2-FC3B3A14BC0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8664" r="5942"/>
          <a:stretch/>
        </p:blipFill>
        <p:spPr>
          <a:xfrm>
            <a:off x="0" y="-32656"/>
            <a:ext cx="4506686" cy="6858000"/>
          </a:xfrm>
          <a:prstGeom prst="rect">
            <a:avLst/>
          </a:prstGeom>
        </p:spPr>
      </p:pic>
      <p:sp>
        <p:nvSpPr>
          <p:cNvPr id="4" name="Speech Bubble: Rectangle with Corners Rounded 3">
            <a:extLst>
              <a:ext uri="{FF2B5EF4-FFF2-40B4-BE49-F238E27FC236}">
                <a16:creationId xmlns:a16="http://schemas.microsoft.com/office/drawing/2014/main" id="{A15E6ACC-686D-3862-7127-6E693580B42A}"/>
              </a:ext>
            </a:extLst>
          </p:cNvPr>
          <p:cNvSpPr/>
          <p:nvPr/>
        </p:nvSpPr>
        <p:spPr>
          <a:xfrm>
            <a:off x="3673929" y="130630"/>
            <a:ext cx="5339443" cy="1111363"/>
          </a:xfrm>
          <a:prstGeom prst="wedgeRoundRectCallout">
            <a:avLst>
              <a:gd name="adj1" fmla="val -59843"/>
              <a:gd name="adj2" fmla="val 52849"/>
              <a:gd name="adj3" fmla="val 16667"/>
            </a:avLst>
          </a:prstGeom>
          <a:solidFill>
            <a:schemeClr val="tx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a:latin typeface="Century Gothic" panose="020B0502020202020204" pitchFamily="34" charset="0"/>
              </a:rPr>
              <a:t>Injustice anywhere is a threat to justice everywhere.</a:t>
            </a:r>
            <a:endParaRPr lang="en-GB" dirty="0"/>
          </a:p>
        </p:txBody>
      </p:sp>
      <p:sp>
        <p:nvSpPr>
          <p:cNvPr id="5" name="Speech Bubble: Rectangle with Corners Rounded 4">
            <a:extLst>
              <a:ext uri="{FF2B5EF4-FFF2-40B4-BE49-F238E27FC236}">
                <a16:creationId xmlns:a16="http://schemas.microsoft.com/office/drawing/2014/main" id="{F795B216-0A2A-658B-16D3-35A5A4AAD4B1}"/>
              </a:ext>
            </a:extLst>
          </p:cNvPr>
          <p:cNvSpPr/>
          <p:nvPr/>
        </p:nvSpPr>
        <p:spPr>
          <a:xfrm>
            <a:off x="4267199" y="1639999"/>
            <a:ext cx="4506685" cy="1483520"/>
          </a:xfrm>
          <a:prstGeom prst="wedgeRoundRectCallout">
            <a:avLst>
              <a:gd name="adj1" fmla="val -66033"/>
              <a:gd name="adj2" fmla="val -58062"/>
              <a:gd name="adj3" fmla="val 16667"/>
            </a:avLst>
          </a:prstGeom>
          <a:solidFill>
            <a:schemeClr val="tx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a:latin typeface="Century Gothic" panose="020B0502020202020204" pitchFamily="34" charset="0"/>
              </a:rPr>
              <a:t>Life’s most urgent question is ‘What are you doing for others?’</a:t>
            </a:r>
            <a:endParaRPr lang="en-GB" dirty="0"/>
          </a:p>
        </p:txBody>
      </p:sp>
      <p:sp>
        <p:nvSpPr>
          <p:cNvPr id="7" name="Speech Bubble: Rectangle with Corners Rounded 6">
            <a:extLst>
              <a:ext uri="{FF2B5EF4-FFF2-40B4-BE49-F238E27FC236}">
                <a16:creationId xmlns:a16="http://schemas.microsoft.com/office/drawing/2014/main" id="{C5209D78-869B-F3F0-7278-DD05D4C82E88}"/>
              </a:ext>
            </a:extLst>
          </p:cNvPr>
          <p:cNvSpPr/>
          <p:nvPr/>
        </p:nvSpPr>
        <p:spPr>
          <a:xfrm>
            <a:off x="3937907" y="3549929"/>
            <a:ext cx="4506684" cy="1111363"/>
          </a:xfrm>
          <a:prstGeom prst="wedgeRoundRectCallout">
            <a:avLst>
              <a:gd name="adj1" fmla="val -62109"/>
              <a:gd name="adj2" fmla="val -63221"/>
              <a:gd name="adj3" fmla="val 16667"/>
            </a:avLst>
          </a:prstGeom>
          <a:solidFill>
            <a:schemeClr val="tx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a:latin typeface="Century Gothic" panose="020B0502020202020204" pitchFamily="34" charset="0"/>
              </a:rPr>
              <a:t>The time is always right to do what is right.</a:t>
            </a:r>
            <a:endParaRPr lang="en-GB" dirty="0"/>
          </a:p>
        </p:txBody>
      </p:sp>
      <p:sp>
        <p:nvSpPr>
          <p:cNvPr id="8" name="Speech Bubble: Rectangle with Corners Rounded 7">
            <a:extLst>
              <a:ext uri="{FF2B5EF4-FFF2-40B4-BE49-F238E27FC236}">
                <a16:creationId xmlns:a16="http://schemas.microsoft.com/office/drawing/2014/main" id="{9E0AD4A0-BA8E-17EF-80F5-358850CA7A34}"/>
              </a:ext>
            </a:extLst>
          </p:cNvPr>
          <p:cNvSpPr/>
          <p:nvPr/>
        </p:nvSpPr>
        <p:spPr>
          <a:xfrm>
            <a:off x="4218214" y="5087702"/>
            <a:ext cx="4506685" cy="1483520"/>
          </a:xfrm>
          <a:prstGeom prst="wedgeRoundRectCallout">
            <a:avLst>
              <a:gd name="adj1" fmla="val -69922"/>
              <a:gd name="adj2" fmla="val -62408"/>
              <a:gd name="adj3" fmla="val 16667"/>
            </a:avLst>
          </a:prstGeom>
          <a:solidFill>
            <a:schemeClr val="tx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a:latin typeface="Century Gothic" panose="020B0502020202020204" pitchFamily="34" charset="0"/>
              </a:rPr>
              <a:t>Forgiveness is not an occasional act, it is a constant attitude. </a:t>
            </a:r>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iterate type="lt">
                                    <p:tmPct val="10000"/>
                                  </p:iterate>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500"/>
                            </p:stCondLst>
                            <p:childTnLst>
                              <p:par>
                                <p:cTn id="18" presetID="10" presetClass="entr" presetSubtype="0" fill="hold" nodeType="afterEffect">
                                  <p:stCondLst>
                                    <p:cond delay="0"/>
                                  </p:stCondLst>
                                  <p:iterate type="lt">
                                    <p:tmPct val="10000"/>
                                  </p:iterate>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par>
                          <p:cTn id="26" fill="hold">
                            <p:stCondLst>
                              <p:cond delay="500"/>
                            </p:stCondLst>
                            <p:childTnLst>
                              <p:par>
                                <p:cTn id="27" presetID="10" presetClass="entr" presetSubtype="0" fill="hold" nodeType="afterEffect">
                                  <p:stCondLst>
                                    <p:cond delay="0"/>
                                  </p:stCondLst>
                                  <p:iterate type="lt">
                                    <p:tmPct val="10000"/>
                                  </p:iterate>
                                  <p:childTnLst>
                                    <p:set>
                                      <p:cBhvr>
                                        <p:cTn id="28" dur="1" fill="hold">
                                          <p:stCondLst>
                                            <p:cond delay="0"/>
                                          </p:stCondLst>
                                        </p:cTn>
                                        <p:tgtEl>
                                          <p:spTgt spid="7">
                                            <p:txEl>
                                              <p:pRg st="0" end="0"/>
                                            </p:txEl>
                                          </p:spTgt>
                                        </p:tgtEl>
                                        <p:attrNameLst>
                                          <p:attrName>style.visibility</p:attrName>
                                        </p:attrNameLst>
                                      </p:cBhvr>
                                      <p:to>
                                        <p:strVal val="visible"/>
                                      </p:to>
                                    </p:set>
                                    <p:animEffect transition="in" filter="fade">
                                      <p:cBhvr>
                                        <p:cTn id="29" dur="500"/>
                                        <p:tgtEl>
                                          <p:spTgt spid="7">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par>
                          <p:cTn id="35" fill="hold">
                            <p:stCondLst>
                              <p:cond delay="500"/>
                            </p:stCondLst>
                            <p:childTnLst>
                              <p:par>
                                <p:cTn id="36" presetID="10" presetClass="entr" presetSubtype="0" fill="hold" nodeType="afterEffect">
                                  <p:stCondLst>
                                    <p:cond delay="0"/>
                                  </p:stCondLst>
                                  <p:iterate type="lt">
                                    <p:tmPct val="10000"/>
                                  </p:iterate>
                                  <p:childTnLst>
                                    <p:set>
                                      <p:cBhvr>
                                        <p:cTn id="37" dur="1" fill="hold">
                                          <p:stCondLst>
                                            <p:cond delay="0"/>
                                          </p:stCondLst>
                                        </p:cTn>
                                        <p:tgtEl>
                                          <p:spTgt spid="8">
                                            <p:txEl>
                                              <p:pRg st="0" end="0"/>
                                            </p:txEl>
                                          </p:spTgt>
                                        </p:tgtEl>
                                        <p:attrNameLst>
                                          <p:attrName>style.visibility</p:attrName>
                                        </p:attrNameLst>
                                      </p:cBhvr>
                                      <p:to>
                                        <p:strVal val="visible"/>
                                      </p:to>
                                    </p:set>
                                    <p:animEffect transition="in" filter="fade">
                                      <p:cBhvr>
                                        <p:cTn id="3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ity at night&#10;&#10;Description automatically generated with low confidence">
            <a:extLst>
              <a:ext uri="{FF2B5EF4-FFF2-40B4-BE49-F238E27FC236}">
                <a16:creationId xmlns:a16="http://schemas.microsoft.com/office/drawing/2014/main" id="{F3520F1B-91E1-EA9D-AC50-ECCE71A2A8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0615" y="0"/>
            <a:ext cx="7502769" cy="6858000"/>
          </a:xfrm>
          <a:prstGeom prst="rect">
            <a:avLst/>
          </a:prstGeom>
        </p:spPr>
      </p:pic>
      <p:sp>
        <p:nvSpPr>
          <p:cNvPr id="2" name="TextBox 1">
            <a:extLst>
              <a:ext uri="{FF2B5EF4-FFF2-40B4-BE49-F238E27FC236}">
                <a16:creationId xmlns:a16="http://schemas.microsoft.com/office/drawing/2014/main" id="{3508FB31-40A4-3B89-6CAC-425BAE203CBB}"/>
              </a:ext>
            </a:extLst>
          </p:cNvPr>
          <p:cNvSpPr txBox="1">
            <a:spLocks noChangeArrowheads="1"/>
          </p:cNvSpPr>
          <p:nvPr/>
        </p:nvSpPr>
        <p:spPr bwMode="auto">
          <a:xfrm>
            <a:off x="-1" y="3918861"/>
            <a:ext cx="9144000" cy="2899255"/>
          </a:xfrm>
          <a:prstGeom prst="rect">
            <a:avLst/>
          </a:prstGeom>
          <a:solidFill>
            <a:sysClr val="windowText" lastClr="000000">
              <a:alpha val="48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0" algn="ctr" eaLnBrk="0" hangingPunct="0">
              <a:buNone/>
              <a:defRPr/>
            </a:pPr>
            <a:r>
              <a:rPr kumimoji="0" lang="en-GB" altLang="en-US" sz="2400" b="1" i="0" u="none" strike="noStrike" kern="0" cap="none" spc="0" normalizeH="0" baseline="0" noProof="0" dirty="0">
                <a:ln>
                  <a:noFill/>
                </a:ln>
                <a:solidFill>
                  <a:srgbClr val="FFFFFF"/>
                </a:solidFill>
                <a:effectLst/>
                <a:uLnTx/>
                <a:uFillTx/>
                <a:latin typeface="Century Gothic" panose="020B0502020202020204" pitchFamily="34" charset="0"/>
                <a:ea typeface="MS Mincho" panose="02020609040205080304" pitchFamily="49" charset="-128"/>
                <a:cs typeface="Tahoma" panose="020B0604030504040204" pitchFamily="34" charset="0"/>
              </a:rPr>
              <a:t>…. I </a:t>
            </a:r>
            <a:r>
              <a:rPr lang="en-US" altLang="en-US" sz="2400" b="1" kern="0" dirty="0">
                <a:solidFill>
                  <a:srgbClr val="FFFFFF"/>
                </a:solidFill>
                <a:latin typeface="Century Gothic" panose="020B0502020202020204" pitchFamily="34" charset="0"/>
                <a:ea typeface="MS Mincho" panose="02020609040205080304" pitchFamily="49" charset="-128"/>
                <a:cs typeface="Tahoma" panose="020B0604030504040204" pitchFamily="34" charset="0"/>
              </a:rPr>
              <a:t>wonder how the world might have been a different place if Martin Luther King had not spoken out?.....</a:t>
            </a:r>
          </a:p>
          <a:p>
            <a:pPr lvl="0" algn="ctr" eaLnBrk="0" hangingPunct="0">
              <a:buNone/>
              <a:defRPr/>
            </a:pPr>
            <a:endParaRPr lang="en-US" altLang="en-US" sz="2400" b="1" kern="0" dirty="0">
              <a:solidFill>
                <a:srgbClr val="FFFFFF"/>
              </a:solidFill>
              <a:latin typeface="Century Gothic" panose="020B0502020202020204" pitchFamily="34" charset="0"/>
              <a:ea typeface="MS Mincho" panose="02020609040205080304" pitchFamily="49" charset="-128"/>
              <a:cs typeface="Tahoma" panose="020B0604030504040204" pitchFamily="34" charset="0"/>
            </a:endParaRPr>
          </a:p>
          <a:p>
            <a:pPr lvl="0" algn="ctr" eaLnBrk="0" hangingPunct="0">
              <a:buNone/>
              <a:defRPr/>
            </a:pPr>
            <a:r>
              <a:rPr lang="en-US" altLang="en-US" sz="2400" b="1" kern="0" dirty="0">
                <a:solidFill>
                  <a:srgbClr val="FFFFFF"/>
                </a:solidFill>
                <a:latin typeface="Century Gothic" panose="020B0502020202020204" pitchFamily="34" charset="0"/>
                <a:ea typeface="MS Mincho" panose="02020609040205080304" pitchFamily="49" charset="-128"/>
                <a:cs typeface="Tahoma" panose="020B0604030504040204" pitchFamily="34" charset="0"/>
              </a:rPr>
              <a:t>….I wonder what we might learn from Martin Luther King’s life and example?...</a:t>
            </a:r>
          </a:p>
          <a:p>
            <a:pPr lvl="0" algn="ctr" eaLnBrk="0" hangingPunct="0">
              <a:buNone/>
              <a:defRPr/>
            </a:pPr>
            <a:endParaRPr lang="en-GB" sz="20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endParaRPr>
          </a:p>
          <a:p>
            <a:pPr algn="ctr" eaLnBrk="0" hangingPunct="0">
              <a:buNone/>
              <a:defRPr/>
            </a:pPr>
            <a:r>
              <a:rPr lang="en-GB" sz="2400" b="1" dirty="0">
                <a:latin typeface="Century Gothic" panose="020B0502020202020204" pitchFamily="34" charset="0"/>
              </a:rPr>
              <a:t>….I </a:t>
            </a:r>
            <a:r>
              <a:rPr lang="en-US" sz="2400" b="1" dirty="0">
                <a:latin typeface="Century Gothic" panose="020B0502020202020204" pitchFamily="34" charset="0"/>
                <a:ea typeface="MS Mincho" panose="02020609040205080304" pitchFamily="49" charset="-128"/>
                <a:cs typeface="Times New Roman" panose="02020603050405020304" pitchFamily="18" charset="0"/>
              </a:rPr>
              <a:t>wonder which of his words inspire you most?....</a:t>
            </a:r>
            <a:endParaRPr lang="en-GB" sz="2400" b="1" dirty="0">
              <a:latin typeface="Century Gothic" panose="020B050202020202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4721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par>
                          <p:cTn id="8" fill="hold">
                            <p:stCondLst>
                              <p:cond delay="500"/>
                            </p:stCondLst>
                            <p:childTnLst>
                              <p:par>
                                <p:cTn id="9" presetID="10" presetClass="entr" presetSubtype="0" fill="hold" grpId="1" nodeType="afterEffect">
                                  <p:stCondLst>
                                    <p:cond delay="0"/>
                                  </p:stCondLst>
                                  <p:iterate type="wd">
                                    <p:tmPct val="10000"/>
                                  </p:iterate>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10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1" nodeType="clickEffect">
                                  <p:stCondLst>
                                    <p:cond delay="0"/>
                                  </p:stCondLst>
                                  <p:iterate type="wd">
                                    <p:tmPct val="10000"/>
                                  </p:iterate>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10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iterate type="wd">
                                    <p:tmPct val="10000"/>
                                  </p:iterate>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2" grpId="1"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lanet in space&#10;&#10;Description automatically generated with low confidence">
            <a:extLst>
              <a:ext uri="{FF2B5EF4-FFF2-40B4-BE49-F238E27FC236}">
                <a16:creationId xmlns:a16="http://schemas.microsoft.com/office/drawing/2014/main" id="{BAA81D06-959A-E471-1921-901082B9648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1071"/>
          <a:stretch/>
        </p:blipFill>
        <p:spPr>
          <a:xfrm>
            <a:off x="1926771" y="40815"/>
            <a:ext cx="7217229" cy="5138738"/>
          </a:xfrm>
          <a:prstGeom prst="rect">
            <a:avLst/>
          </a:prstGeom>
        </p:spPr>
      </p:pic>
      <p:sp>
        <p:nvSpPr>
          <p:cNvPr id="4" name="Thought Bubble: Cloud 3">
            <a:extLst>
              <a:ext uri="{FF2B5EF4-FFF2-40B4-BE49-F238E27FC236}">
                <a16:creationId xmlns:a16="http://schemas.microsoft.com/office/drawing/2014/main" id="{44F20C0E-DC12-BF1B-64C9-491B244EF26C}"/>
              </a:ext>
            </a:extLst>
          </p:cNvPr>
          <p:cNvSpPr/>
          <p:nvPr/>
        </p:nvSpPr>
        <p:spPr>
          <a:xfrm>
            <a:off x="261257" y="4310742"/>
            <a:ext cx="6237513" cy="2261507"/>
          </a:xfrm>
          <a:prstGeom prst="cloudCallout">
            <a:avLst>
              <a:gd name="adj1" fmla="val -39804"/>
              <a:gd name="adj2" fmla="val -87197"/>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latin typeface="Century Gothic" panose="020B0502020202020204" pitchFamily="34" charset="0"/>
              </a:rPr>
              <a:t>In my perfect world….</a:t>
            </a:r>
          </a:p>
        </p:txBody>
      </p:sp>
      <p:sp>
        <p:nvSpPr>
          <p:cNvPr id="2" name="TextBox 1">
            <a:extLst>
              <a:ext uri="{FF2B5EF4-FFF2-40B4-BE49-F238E27FC236}">
                <a16:creationId xmlns:a16="http://schemas.microsoft.com/office/drawing/2014/main" id="{FA0FE74E-A6A7-4BA1-57E4-7F1AFD30A2CA}"/>
              </a:ext>
            </a:extLst>
          </p:cNvPr>
          <p:cNvSpPr txBox="1">
            <a:spLocks noChangeArrowheads="1"/>
          </p:cNvSpPr>
          <p:nvPr/>
        </p:nvSpPr>
        <p:spPr bwMode="auto">
          <a:xfrm>
            <a:off x="-1" y="130623"/>
            <a:ext cx="9144000" cy="2456057"/>
          </a:xfrm>
          <a:prstGeom prst="rect">
            <a:avLst/>
          </a:prstGeom>
          <a:solidFill>
            <a:sysClr val="windowText" lastClr="000000">
              <a:alpha val="48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lvl="0" algn="ctr" eaLnBrk="0" hangingPunct="0">
              <a:buNone/>
              <a:defRPr/>
            </a:pPr>
            <a:r>
              <a:rPr kumimoji="0" lang="en-GB" altLang="en-US" sz="2400" b="1" i="0" u="none" strike="noStrike" kern="0" cap="none" spc="0" normalizeH="0" baseline="0" noProof="0" dirty="0">
                <a:ln>
                  <a:noFill/>
                </a:ln>
                <a:solidFill>
                  <a:srgbClr val="FFFFFF"/>
                </a:solidFill>
                <a:effectLst/>
                <a:uLnTx/>
                <a:uFillTx/>
                <a:latin typeface="Century Gothic" panose="020B0502020202020204" pitchFamily="34" charset="0"/>
                <a:ea typeface="MS Mincho" panose="02020609040205080304" pitchFamily="49" charset="-128"/>
                <a:cs typeface="Tahoma" panose="020B0604030504040204" pitchFamily="34" charset="0"/>
              </a:rPr>
              <a:t>…. I </a:t>
            </a:r>
            <a:r>
              <a:rPr lang="en-US" altLang="en-US" sz="2400" b="1" kern="0" dirty="0">
                <a:solidFill>
                  <a:srgbClr val="FFFFFF"/>
                </a:solidFill>
                <a:latin typeface="Century Gothic" panose="020B0502020202020204" pitchFamily="34" charset="0"/>
                <a:ea typeface="MS Mincho" panose="02020609040205080304" pitchFamily="49" charset="-128"/>
                <a:cs typeface="Tahoma" panose="020B0604030504040204" pitchFamily="34" charset="0"/>
              </a:rPr>
              <a:t>wonder what might be needed to change the world for the better in the way that you thought?</a:t>
            </a:r>
          </a:p>
          <a:p>
            <a:pPr lvl="0" algn="ctr" eaLnBrk="0" hangingPunct="0">
              <a:buNone/>
              <a:defRPr/>
            </a:pPr>
            <a:endParaRPr lang="en-US" altLang="en-US" sz="2400" b="1" kern="0" dirty="0">
              <a:solidFill>
                <a:srgbClr val="FFFFFF"/>
              </a:solidFill>
              <a:latin typeface="Century Gothic" panose="020B0502020202020204" pitchFamily="34" charset="0"/>
              <a:ea typeface="MS Mincho" panose="02020609040205080304" pitchFamily="49" charset="-128"/>
              <a:cs typeface="Tahoma" panose="020B0604030504040204" pitchFamily="34" charset="0"/>
            </a:endParaRPr>
          </a:p>
          <a:p>
            <a:pPr lvl="0" algn="ctr" eaLnBrk="0" hangingPunct="0">
              <a:buNone/>
              <a:defRPr/>
            </a:pPr>
            <a:r>
              <a:rPr lang="en-US" altLang="en-US" sz="2400" b="1" kern="0" dirty="0">
                <a:solidFill>
                  <a:srgbClr val="FFFFFF"/>
                </a:solidFill>
                <a:latin typeface="Century Gothic" panose="020B0502020202020204" pitchFamily="34" charset="0"/>
                <a:ea typeface="MS Mincho" panose="02020609040205080304" pitchFamily="49" charset="-128"/>
                <a:cs typeface="Tahoma" panose="020B0604030504040204" pitchFamily="34" charset="0"/>
              </a:rPr>
              <a:t>….I wonder what we might need to do to make it happen, remembering again that we can be the change we want to see in the world?....</a:t>
            </a:r>
          </a:p>
        </p:txBody>
      </p:sp>
    </p:spTree>
    <p:extLst>
      <p:ext uri="{BB962C8B-B14F-4D97-AF65-F5344CB8AC3E}">
        <p14:creationId xmlns:p14="http://schemas.microsoft.com/office/powerpoint/2010/main" val="2225008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iterate type="wd">
                                    <p:tmPct val="10000"/>
                                  </p:iterate>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iterate type="wd">
                                    <p:tmPct val="10000"/>
                                  </p:iterate>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2" grpId="1"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0BE3B0-E494-C652-1E66-41745F4C34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013732"/>
            <a:ext cx="9144000" cy="4210050"/>
          </a:xfrm>
          <a:prstGeom prst="rect">
            <a:avLst/>
          </a:prstGeom>
          <a:ln>
            <a:solidFill>
              <a:schemeClr val="tx1"/>
            </a:solidFill>
          </a:ln>
        </p:spPr>
      </p:pic>
      <p:sp>
        <p:nvSpPr>
          <p:cNvPr id="6" name="Rectangle 2">
            <a:extLst>
              <a:ext uri="{FF2B5EF4-FFF2-40B4-BE49-F238E27FC236}">
                <a16:creationId xmlns:a16="http://schemas.microsoft.com/office/drawing/2014/main" id="{3A5AF89F-2FF2-21FD-36C5-EC2ED777F37A}"/>
              </a:ext>
            </a:extLst>
          </p:cNvPr>
          <p:cNvSpPr>
            <a:spLocks noChangeArrowheads="1"/>
          </p:cNvSpPr>
          <p:nvPr/>
        </p:nvSpPr>
        <p:spPr bwMode="auto">
          <a:xfrm>
            <a:off x="150312" y="5423733"/>
            <a:ext cx="879327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4000" b="1" dirty="0">
                <a:latin typeface="Century Gothic" panose="020B0502020202020204" pitchFamily="34" charset="0"/>
              </a:rPr>
              <a:t>..the time is always right to do what is right.</a:t>
            </a:r>
          </a:p>
        </p:txBody>
      </p:sp>
    </p:spTree>
    <p:extLst>
      <p:ext uri="{BB962C8B-B14F-4D97-AF65-F5344CB8AC3E}">
        <p14:creationId xmlns:p14="http://schemas.microsoft.com/office/powerpoint/2010/main" val="56260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1941</TotalTime>
  <Words>1585</Words>
  <Application>Microsoft Office PowerPoint</Application>
  <PresentationFormat>On-screen Show (4:3)</PresentationFormat>
  <Paragraphs>95</Paragraphs>
  <Slides>15</Slides>
  <Notes>15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15</vt:i4>
      </vt:variant>
    </vt:vector>
  </HeadingPairs>
  <TitlesOfParts>
    <vt:vector size="27" baseType="lpstr">
      <vt:lpstr>Arial</vt:lpstr>
      <vt:lpstr>Avenir Next LT Pro</vt:lpstr>
      <vt:lpstr>Calibri</vt:lpstr>
      <vt:lpstr>Cambria</vt:lpstr>
      <vt:lpstr>Century Gothic</vt:lpstr>
      <vt:lpstr>Gotham A</vt:lpstr>
      <vt:lpstr>ReithSans</vt:lpstr>
      <vt:lpstr>Symbol</vt:lpstr>
      <vt:lpstr>Tahoma</vt:lpstr>
      <vt:lpstr>Times New Roman</vt:lpstr>
      <vt:lpstr> Black </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Boxer</dc:creator>
  <cp:lastModifiedBy>Rachel Boxer</cp:lastModifiedBy>
  <cp:revision>55</cp:revision>
  <dcterms:created xsi:type="dcterms:W3CDTF">2012-04-27T15:19:53Z</dcterms:created>
  <dcterms:modified xsi:type="dcterms:W3CDTF">2023-04-06T15:31:12Z</dcterms:modified>
</cp:coreProperties>
</file>