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473" r:id="rId4"/>
    <p:sldId id="432" r:id="rId5"/>
    <p:sldId id="472" r:id="rId6"/>
    <p:sldId id="418" r:id="rId7"/>
    <p:sldId id="256" r:id="rId8"/>
    <p:sldId id="479" r:id="rId9"/>
    <p:sldId id="478" r:id="rId10"/>
    <p:sldId id="262" r:id="rId11"/>
    <p:sldId id="258" r:id="rId12"/>
    <p:sldId id="260" r:id="rId13"/>
    <p:sldId id="476" r:id="rId14"/>
    <p:sldId id="426" r:id="rId15"/>
    <p:sldId id="480" r:id="rId16"/>
    <p:sldId id="482" r:id="rId17"/>
    <p:sldId id="481" r:id="rId18"/>
    <p:sldId id="414" r:id="rId19"/>
    <p:sldId id="382" r:id="rId20"/>
    <p:sldId id="474" r:id="rId21"/>
    <p:sldId id="4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73199-4697-4788-B863-425E24BCD285}" v="329" dt="2025-01-21T12:50:42.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57" autoAdjust="0"/>
  </p:normalViewPr>
  <p:slideViewPr>
    <p:cSldViewPr snapToGrid="0" snapToObjects="1">
      <p:cViewPr varScale="1">
        <p:scale>
          <a:sx n="66" d="100"/>
          <a:sy n="66" d="100"/>
        </p:scale>
        <p:origin x="1848"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86473199-4697-4788-B863-425E24BCD285}"/>
    <pc:docChg chg="undo custSel addSld delSld modSld sldOrd">
      <pc:chgData name="Rachel Boxer" userId="6da37c9f42e40059" providerId="LiveId" clId="{86473199-4697-4788-B863-425E24BCD285}" dt="2025-01-27T11:09:08.720" v="7223"/>
      <pc:docMkLst>
        <pc:docMk/>
      </pc:docMkLst>
      <pc:sldChg chg="modNotesTx">
        <pc:chgData name="Rachel Boxer" userId="6da37c9f42e40059" providerId="LiveId" clId="{86473199-4697-4788-B863-425E24BCD285}" dt="2025-01-21T12:20:30.965" v="4282" actId="20577"/>
        <pc:sldMkLst>
          <pc:docMk/>
          <pc:sldMk cId="557438313" sldId="256"/>
        </pc:sldMkLst>
      </pc:sldChg>
      <pc:sldChg chg="del">
        <pc:chgData name="Rachel Boxer" userId="6da37c9f42e40059" providerId="LiveId" clId="{86473199-4697-4788-B863-425E24BCD285}" dt="2025-01-14T15:47:20.969" v="39" actId="47"/>
        <pc:sldMkLst>
          <pc:docMk/>
          <pc:sldMk cId="0" sldId="257"/>
        </pc:sldMkLst>
      </pc:sldChg>
      <pc:sldChg chg="addSp modSp add del mod modTransition modAnim modNotesTx">
        <pc:chgData name="Rachel Boxer" userId="6da37c9f42e40059" providerId="LiveId" clId="{86473199-4697-4788-B863-425E24BCD285}" dt="2025-01-14T17:54:33.052" v="3709" actId="20577"/>
        <pc:sldMkLst>
          <pc:docMk/>
          <pc:sldMk cId="0" sldId="258"/>
        </pc:sldMkLst>
        <pc:spChg chg="add mod">
          <ac:chgData name="Rachel Boxer" userId="6da37c9f42e40059" providerId="LiveId" clId="{86473199-4697-4788-B863-425E24BCD285}" dt="2025-01-14T17:10:29.542" v="1394" actId="164"/>
          <ac:spMkLst>
            <pc:docMk/>
            <pc:sldMk cId="0" sldId="258"/>
            <ac:spMk id="3" creationId="{AE9FE2A3-E7E7-E776-0450-5370D1F14044}"/>
          </ac:spMkLst>
        </pc:spChg>
        <pc:spChg chg="add mod">
          <ac:chgData name="Rachel Boxer" userId="6da37c9f42e40059" providerId="LiveId" clId="{86473199-4697-4788-B863-425E24BCD285}" dt="2025-01-14T17:09:54.618" v="1386" actId="1076"/>
          <ac:spMkLst>
            <pc:docMk/>
            <pc:sldMk cId="0" sldId="258"/>
            <ac:spMk id="4" creationId="{4AA644EB-C174-E053-511A-D8AD65EAB3EA}"/>
          </ac:spMkLst>
        </pc:spChg>
        <pc:spChg chg="add mod">
          <ac:chgData name="Rachel Boxer" userId="6da37c9f42e40059" providerId="LiveId" clId="{86473199-4697-4788-B863-425E24BCD285}" dt="2025-01-14T17:24:31.291" v="1441" actId="14100"/>
          <ac:spMkLst>
            <pc:docMk/>
            <pc:sldMk cId="0" sldId="258"/>
            <ac:spMk id="5" creationId="{DF4854C9-5D75-1322-36DB-723FEA9D7335}"/>
          </ac:spMkLst>
        </pc:spChg>
        <pc:spChg chg="add mod">
          <ac:chgData name="Rachel Boxer" userId="6da37c9f42e40059" providerId="LiveId" clId="{86473199-4697-4788-B863-425E24BCD285}" dt="2025-01-14T17:10:29.542" v="1394" actId="164"/>
          <ac:spMkLst>
            <pc:docMk/>
            <pc:sldMk cId="0" sldId="258"/>
            <ac:spMk id="6" creationId="{0D56799E-C079-C159-DD33-35EDEB3E001F}"/>
          </ac:spMkLst>
        </pc:spChg>
        <pc:grpChg chg="add mod">
          <ac:chgData name="Rachel Boxer" userId="6da37c9f42e40059" providerId="LiveId" clId="{86473199-4697-4788-B863-425E24BCD285}" dt="2025-01-14T17:10:29.542" v="1394" actId="164"/>
          <ac:grpSpMkLst>
            <pc:docMk/>
            <pc:sldMk cId="0" sldId="258"/>
            <ac:grpSpMk id="7" creationId="{145F7B38-4AAD-D079-954C-862D9F98545F}"/>
          </ac:grpSpMkLst>
        </pc:grpChg>
      </pc:sldChg>
      <pc:sldChg chg="add del modTransition">
        <pc:chgData name="Rachel Boxer" userId="6da37c9f42e40059" providerId="LiveId" clId="{86473199-4697-4788-B863-425E24BCD285}" dt="2025-01-14T17:11:18.195" v="1396" actId="47"/>
        <pc:sldMkLst>
          <pc:docMk/>
          <pc:sldMk cId="0" sldId="259"/>
        </pc:sldMkLst>
      </pc:sldChg>
      <pc:sldChg chg="addSp delSp modSp add mod modTransition delAnim modAnim modNotesTx">
        <pc:chgData name="Rachel Boxer" userId="6da37c9f42e40059" providerId="LiveId" clId="{86473199-4697-4788-B863-425E24BCD285}" dt="2025-01-21T12:22:22.424" v="4310" actId="20577"/>
        <pc:sldMkLst>
          <pc:docMk/>
          <pc:sldMk cId="0" sldId="260"/>
        </pc:sldMkLst>
        <pc:spChg chg="mod">
          <ac:chgData name="Rachel Boxer" userId="6da37c9f42e40059" providerId="LiveId" clId="{86473199-4697-4788-B863-425E24BCD285}" dt="2025-01-14T17:11:56.999" v="1401" actId="1076"/>
          <ac:spMkLst>
            <pc:docMk/>
            <pc:sldMk cId="0" sldId="260"/>
            <ac:spMk id="5" creationId="{A3BEBFC1-D4CA-0E05-5184-EE8FAE603455}"/>
          </ac:spMkLst>
        </pc:spChg>
        <pc:spChg chg="mod">
          <ac:chgData name="Rachel Boxer" userId="6da37c9f42e40059" providerId="LiveId" clId="{86473199-4697-4788-B863-425E24BCD285}" dt="2025-01-14T17:11:51.757" v="1400" actId="1076"/>
          <ac:spMkLst>
            <pc:docMk/>
            <pc:sldMk cId="0" sldId="260"/>
            <ac:spMk id="6" creationId="{616E0B91-282A-0519-25DC-78D1EF7313BA}"/>
          </ac:spMkLst>
        </pc:spChg>
        <pc:spChg chg="mod">
          <ac:chgData name="Rachel Boxer" userId="6da37c9f42e40059" providerId="LiveId" clId="{86473199-4697-4788-B863-425E24BCD285}" dt="2025-01-14T17:11:35.526" v="1397"/>
          <ac:spMkLst>
            <pc:docMk/>
            <pc:sldMk cId="0" sldId="260"/>
            <ac:spMk id="7" creationId="{193CC958-7A0D-E159-8559-A38654721ADB}"/>
          </ac:spMkLst>
        </pc:spChg>
        <pc:spChg chg="add mod">
          <ac:chgData name="Rachel Boxer" userId="6da37c9f42e40059" providerId="LiveId" clId="{86473199-4697-4788-B863-425E24BCD285}" dt="2025-01-14T17:12:00.651" v="1403" actId="1076"/>
          <ac:spMkLst>
            <pc:docMk/>
            <pc:sldMk cId="0" sldId="260"/>
            <ac:spMk id="8" creationId="{81EC4D88-B1AF-19B4-5D4B-841CD5B75275}"/>
          </ac:spMkLst>
        </pc:spChg>
        <pc:spChg chg="add mod">
          <ac:chgData name="Rachel Boxer" userId="6da37c9f42e40059" providerId="LiveId" clId="{86473199-4697-4788-B863-425E24BCD285}" dt="2025-01-14T17:56:07.468" v="3777" actId="1076"/>
          <ac:spMkLst>
            <pc:docMk/>
            <pc:sldMk cId="0" sldId="260"/>
            <ac:spMk id="9" creationId="{191A6CF4-9162-80C0-6B7F-7BFDEB802D8E}"/>
          </ac:spMkLst>
        </pc:spChg>
        <pc:grpChg chg="add mod">
          <ac:chgData name="Rachel Boxer" userId="6da37c9f42e40059" providerId="LiveId" clId="{86473199-4697-4788-B863-425E24BCD285}" dt="2025-01-14T17:11:35.526" v="1397"/>
          <ac:grpSpMkLst>
            <pc:docMk/>
            <pc:sldMk cId="0" sldId="260"/>
            <ac:grpSpMk id="4" creationId="{47EA1385-8B4D-5D5E-3870-B43F7B0FF10F}"/>
          </ac:grpSpMkLst>
        </pc:grpChg>
      </pc:sldChg>
      <pc:sldChg chg="addSp delSp modSp add del mod modTransition modAnim modNotesTx">
        <pc:chgData name="Rachel Boxer" userId="6da37c9f42e40059" providerId="LiveId" clId="{86473199-4697-4788-B863-425E24BCD285}" dt="2025-01-14T17:52:32.571" v="3392" actId="20577"/>
        <pc:sldMkLst>
          <pc:docMk/>
          <pc:sldMk cId="0" sldId="262"/>
        </pc:sldMkLst>
        <pc:spChg chg="add mod">
          <ac:chgData name="Rachel Boxer" userId="6da37c9f42e40059" providerId="LiveId" clId="{86473199-4697-4788-B863-425E24BCD285}" dt="2025-01-14T17:06:19.862" v="1357" actId="1076"/>
          <ac:spMkLst>
            <pc:docMk/>
            <pc:sldMk cId="0" sldId="262"/>
            <ac:spMk id="3" creationId="{3EF52BEF-7E23-0F54-B121-7F99CB074A8D}"/>
          </ac:spMkLst>
        </pc:spChg>
        <pc:spChg chg="add mod">
          <ac:chgData name="Rachel Boxer" userId="6da37c9f42e40059" providerId="LiveId" clId="{86473199-4697-4788-B863-425E24BCD285}" dt="2025-01-14T17:07:27.657" v="1364" actId="164"/>
          <ac:spMkLst>
            <pc:docMk/>
            <pc:sldMk cId="0" sldId="262"/>
            <ac:spMk id="4" creationId="{1DBF836A-7F83-BB6E-5679-2DD0B3136E4B}"/>
          </ac:spMkLst>
        </pc:spChg>
        <pc:spChg chg="add mod">
          <ac:chgData name="Rachel Boxer" userId="6da37c9f42e40059" providerId="LiveId" clId="{86473199-4697-4788-B863-425E24BCD285}" dt="2025-01-14T17:08:54.410" v="1382" actId="14100"/>
          <ac:spMkLst>
            <pc:docMk/>
            <pc:sldMk cId="0" sldId="262"/>
            <ac:spMk id="5" creationId="{782CC5A7-4D52-A4B9-5F5E-E1CC949C1FA7}"/>
          </ac:spMkLst>
        </pc:spChg>
        <pc:spChg chg="add mod">
          <ac:chgData name="Rachel Boxer" userId="6da37c9f42e40059" providerId="LiveId" clId="{86473199-4697-4788-B863-425E24BCD285}" dt="2025-01-14T17:08:54.410" v="1382" actId="14100"/>
          <ac:spMkLst>
            <pc:docMk/>
            <pc:sldMk cId="0" sldId="262"/>
            <ac:spMk id="7" creationId="{813566BA-3938-200A-3D12-1CCA5FDE2F7D}"/>
          </ac:spMkLst>
        </pc:spChg>
        <pc:spChg chg="add mod">
          <ac:chgData name="Rachel Boxer" userId="6da37c9f42e40059" providerId="LiveId" clId="{86473199-4697-4788-B863-425E24BCD285}" dt="2025-01-14T17:08:32.918" v="1380" actId="14100"/>
          <ac:spMkLst>
            <pc:docMk/>
            <pc:sldMk cId="0" sldId="262"/>
            <ac:spMk id="8" creationId="{004A3B81-74BE-C6E3-77D6-C16F2E9D3DC2}"/>
          </ac:spMkLst>
        </pc:spChg>
        <pc:spChg chg="add mod">
          <ac:chgData name="Rachel Boxer" userId="6da37c9f42e40059" providerId="LiveId" clId="{86473199-4697-4788-B863-425E24BCD285}" dt="2025-01-14T17:50:06.515" v="3170" actId="14100"/>
          <ac:spMkLst>
            <pc:docMk/>
            <pc:sldMk cId="0" sldId="262"/>
            <ac:spMk id="12" creationId="{2B18EABA-6855-3455-6B70-DAB14FF7E5BE}"/>
          </ac:spMkLst>
        </pc:spChg>
        <pc:grpChg chg="add mod">
          <ac:chgData name="Rachel Boxer" userId="6da37c9f42e40059" providerId="LiveId" clId="{86473199-4697-4788-B863-425E24BCD285}" dt="2025-01-14T17:07:55.580" v="1375" actId="164"/>
          <ac:grpSpMkLst>
            <pc:docMk/>
            <pc:sldMk cId="0" sldId="262"/>
            <ac:grpSpMk id="6" creationId="{07E39A0A-34B4-38E3-A0F8-25FB00A5A58C}"/>
          </ac:grpSpMkLst>
        </pc:grpChg>
        <pc:grpChg chg="add mod">
          <ac:chgData name="Rachel Boxer" userId="6da37c9f42e40059" providerId="LiveId" clId="{86473199-4697-4788-B863-425E24BCD285}" dt="2025-01-14T17:07:55.580" v="1375" actId="164"/>
          <ac:grpSpMkLst>
            <pc:docMk/>
            <pc:sldMk cId="0" sldId="262"/>
            <ac:grpSpMk id="9" creationId="{EC08062A-67A4-3556-FDF8-3ACF6FFE19F5}"/>
          </ac:grpSpMkLst>
        </pc:grpChg>
      </pc:sldChg>
      <pc:sldChg chg="del">
        <pc:chgData name="Rachel Boxer" userId="6da37c9f42e40059" providerId="LiveId" clId="{86473199-4697-4788-B863-425E24BCD285}" dt="2025-01-14T15:47:22.157" v="41" actId="47"/>
        <pc:sldMkLst>
          <pc:docMk/>
          <pc:sldMk cId="0" sldId="264"/>
        </pc:sldMkLst>
      </pc:sldChg>
      <pc:sldChg chg="del">
        <pc:chgData name="Rachel Boxer" userId="6da37c9f42e40059" providerId="LiveId" clId="{86473199-4697-4788-B863-425E24BCD285}" dt="2025-01-14T15:47:23.637" v="43" actId="47"/>
        <pc:sldMkLst>
          <pc:docMk/>
          <pc:sldMk cId="0" sldId="280"/>
        </pc:sldMkLst>
      </pc:sldChg>
      <pc:sldChg chg="modNotesTx">
        <pc:chgData name="Rachel Boxer" userId="6da37c9f42e40059" providerId="LiveId" clId="{86473199-4697-4788-B863-425E24BCD285}" dt="2025-01-21T12:55:12.731" v="6968" actId="20577"/>
        <pc:sldMkLst>
          <pc:docMk/>
          <pc:sldMk cId="3157799048" sldId="382"/>
        </pc:sldMkLst>
      </pc:sldChg>
      <pc:sldChg chg="addSp delSp modSp mod delAnim modNotesTx">
        <pc:chgData name="Rachel Boxer" userId="6da37c9f42e40059" providerId="LiveId" clId="{86473199-4697-4788-B863-425E24BCD285}" dt="2025-01-21T13:04:23.686" v="7216"/>
        <pc:sldMkLst>
          <pc:docMk/>
          <pc:sldMk cId="998726749" sldId="414"/>
        </pc:sldMkLst>
        <pc:picChg chg="add mod">
          <ac:chgData name="Rachel Boxer" userId="6da37c9f42e40059" providerId="LiveId" clId="{86473199-4697-4788-B863-425E24BCD285}" dt="2025-01-21T12:43:26.481" v="5715"/>
          <ac:picMkLst>
            <pc:docMk/>
            <pc:sldMk cId="998726749" sldId="414"/>
            <ac:picMk id="9" creationId="{88A4511F-3342-2E7A-BF2A-C7904BB54392}"/>
          </ac:picMkLst>
        </pc:picChg>
      </pc:sldChg>
      <pc:sldChg chg="del">
        <pc:chgData name="Rachel Boxer" userId="6da37c9f42e40059" providerId="LiveId" clId="{86473199-4697-4788-B863-425E24BCD285}" dt="2025-01-14T15:47:15.434" v="37" actId="47"/>
        <pc:sldMkLst>
          <pc:docMk/>
          <pc:sldMk cId="3911344285" sldId="416"/>
        </pc:sldMkLst>
      </pc:sldChg>
      <pc:sldChg chg="addSp delSp modSp mod modNotesTx">
        <pc:chgData name="Rachel Boxer" userId="6da37c9f42e40059" providerId="LiveId" clId="{86473199-4697-4788-B863-425E24BCD285}" dt="2025-01-21T12:05:05.123" v="3795" actId="6549"/>
        <pc:sldMkLst>
          <pc:docMk/>
          <pc:sldMk cId="2898101825" sldId="418"/>
        </pc:sldMkLst>
        <pc:spChg chg="mod">
          <ac:chgData name="Rachel Boxer" userId="6da37c9f42e40059" providerId="LiveId" clId="{86473199-4697-4788-B863-425E24BCD285}" dt="2025-01-14T15:47:00.582" v="36" actId="1035"/>
          <ac:spMkLst>
            <pc:docMk/>
            <pc:sldMk cId="2898101825" sldId="418"/>
            <ac:spMk id="4" creationId="{6F7BE8D3-C9CB-49FE-863A-C5F3DA933171}"/>
          </ac:spMkLst>
        </pc:spChg>
        <pc:picChg chg="add mod ord">
          <ac:chgData name="Rachel Boxer" userId="6da37c9f42e40059" providerId="LiveId" clId="{86473199-4697-4788-B863-425E24BCD285}" dt="2025-01-14T15:46:44.389" v="25" actId="1076"/>
          <ac:picMkLst>
            <pc:docMk/>
            <pc:sldMk cId="2898101825" sldId="418"/>
            <ac:picMk id="5" creationId="{4225CBC4-E231-3F71-6652-B3C894C17783}"/>
          </ac:picMkLst>
        </pc:picChg>
      </pc:sldChg>
      <pc:sldChg chg="del">
        <pc:chgData name="Rachel Boxer" userId="6da37c9f42e40059" providerId="LiveId" clId="{86473199-4697-4788-B863-425E24BCD285}" dt="2025-01-14T15:47:25.055" v="44" actId="47"/>
        <pc:sldMkLst>
          <pc:docMk/>
          <pc:sldMk cId="1806497963" sldId="419"/>
        </pc:sldMkLst>
      </pc:sldChg>
      <pc:sldChg chg="del">
        <pc:chgData name="Rachel Boxer" userId="6da37c9f42e40059" providerId="LiveId" clId="{86473199-4697-4788-B863-425E24BCD285}" dt="2025-01-14T15:47:22.776" v="42" actId="47"/>
        <pc:sldMkLst>
          <pc:docMk/>
          <pc:sldMk cId="0" sldId="420"/>
        </pc:sldMkLst>
      </pc:sldChg>
      <pc:sldChg chg="ord modNotesTx">
        <pc:chgData name="Rachel Boxer" userId="6da37c9f42e40059" providerId="LiveId" clId="{86473199-4697-4788-B863-425E24BCD285}" dt="2025-01-21T12:28:46.281" v="4859" actId="20577"/>
        <pc:sldMkLst>
          <pc:docMk/>
          <pc:sldMk cId="297224231" sldId="426"/>
        </pc:sldMkLst>
      </pc:sldChg>
      <pc:sldChg chg="del">
        <pc:chgData name="Rachel Boxer" userId="6da37c9f42e40059" providerId="LiveId" clId="{86473199-4697-4788-B863-425E24BCD285}" dt="2025-01-21T12:36:05.873" v="5443" actId="47"/>
        <pc:sldMkLst>
          <pc:docMk/>
          <pc:sldMk cId="534712157" sldId="427"/>
        </pc:sldMkLst>
      </pc:sldChg>
      <pc:sldChg chg="del">
        <pc:chgData name="Rachel Boxer" userId="6da37c9f42e40059" providerId="LiveId" clId="{86473199-4697-4788-B863-425E24BCD285}" dt="2025-01-14T15:55:07.958" v="381" actId="47"/>
        <pc:sldMkLst>
          <pc:docMk/>
          <pc:sldMk cId="2926391649" sldId="428"/>
        </pc:sldMkLst>
      </pc:sldChg>
      <pc:sldChg chg="del">
        <pc:chgData name="Rachel Boxer" userId="6da37c9f42e40059" providerId="LiveId" clId="{86473199-4697-4788-B863-425E24BCD285}" dt="2025-01-21T12:36:07.455" v="5444" actId="47"/>
        <pc:sldMkLst>
          <pc:docMk/>
          <pc:sldMk cId="3401552683" sldId="429"/>
        </pc:sldMkLst>
      </pc:sldChg>
      <pc:sldChg chg="addSp delSp modSp mod modNotesTx">
        <pc:chgData name="Rachel Boxer" userId="6da37c9f42e40059" providerId="LiveId" clId="{86473199-4697-4788-B863-425E24BCD285}" dt="2025-01-21T13:05:45.528" v="7222"/>
        <pc:sldMkLst>
          <pc:docMk/>
          <pc:sldMk cId="1418223508" sldId="475"/>
        </pc:sldMkLst>
        <pc:picChg chg="add mod">
          <ac:chgData name="Rachel Boxer" userId="6da37c9f42e40059" providerId="LiveId" clId="{86473199-4697-4788-B863-425E24BCD285}" dt="2025-01-21T12:40:13.557" v="5450"/>
          <ac:picMkLst>
            <pc:docMk/>
            <pc:sldMk cId="1418223508" sldId="475"/>
            <ac:picMk id="2" creationId="{97848A56-D0AD-E262-0AF5-BD4254FEBE5F}"/>
          </ac:picMkLst>
        </pc:picChg>
      </pc:sldChg>
      <pc:sldChg chg="addSp delSp modSp new mod ord delAnim modAnim modNotesTx">
        <pc:chgData name="Rachel Boxer" userId="6da37c9f42e40059" providerId="LiveId" clId="{86473199-4697-4788-B863-425E24BCD285}" dt="2025-01-21T12:26:44.031" v="4714" actId="6549"/>
        <pc:sldMkLst>
          <pc:docMk/>
          <pc:sldMk cId="413892355" sldId="476"/>
        </pc:sldMkLst>
        <pc:spChg chg="add mod">
          <ac:chgData name="Rachel Boxer" userId="6da37c9f42e40059" providerId="LiveId" clId="{86473199-4697-4788-B863-425E24BCD285}" dt="2025-01-21T12:26:20.457" v="4708" actId="1076"/>
          <ac:spMkLst>
            <pc:docMk/>
            <pc:sldMk cId="413892355" sldId="476"/>
            <ac:spMk id="2" creationId="{F496673B-B1AF-5560-219E-55EB72EBBCE4}"/>
          </ac:spMkLst>
        </pc:spChg>
        <pc:spChg chg="add mod">
          <ac:chgData name="Rachel Boxer" userId="6da37c9f42e40059" providerId="LiveId" clId="{86473199-4697-4788-B863-425E24BCD285}" dt="2025-01-14T16:49:08.100" v="997" actId="1035"/>
          <ac:spMkLst>
            <pc:docMk/>
            <pc:sldMk cId="413892355" sldId="476"/>
            <ac:spMk id="4" creationId="{448809F6-915B-9243-419D-32FD0F9AFF94}"/>
          </ac:spMkLst>
        </pc:spChg>
        <pc:picChg chg="add mod">
          <ac:chgData name="Rachel Boxer" userId="6da37c9f42e40059" providerId="LiveId" clId="{86473199-4697-4788-B863-425E24BCD285}" dt="2025-01-14T16:30:35.418" v="934" actId="962"/>
          <ac:picMkLst>
            <pc:docMk/>
            <pc:sldMk cId="413892355" sldId="476"/>
            <ac:picMk id="3" creationId="{9B04058D-22F5-F123-5352-49BF18BD9CBC}"/>
          </ac:picMkLst>
        </pc:picChg>
      </pc:sldChg>
      <pc:sldChg chg="addSp modSp new del modNotesTx">
        <pc:chgData name="Rachel Boxer" userId="6da37c9f42e40059" providerId="LiveId" clId="{86473199-4697-4788-B863-425E24BCD285}" dt="2025-01-21T12:17:54.613" v="4060" actId="47"/>
        <pc:sldMkLst>
          <pc:docMk/>
          <pc:sldMk cId="124063582" sldId="477"/>
        </pc:sldMkLst>
      </pc:sldChg>
      <pc:sldChg chg="addSp delSp modSp add mod modTransition delAnim modAnim modNotesTx">
        <pc:chgData name="Rachel Boxer" userId="6da37c9f42e40059" providerId="LiveId" clId="{86473199-4697-4788-B863-425E24BCD285}" dt="2025-01-14T17:48:45.929" v="3164" actId="20577"/>
        <pc:sldMkLst>
          <pc:docMk/>
          <pc:sldMk cId="0" sldId="478"/>
        </pc:sldMkLst>
        <pc:spChg chg="add mod">
          <ac:chgData name="Rachel Boxer" userId="6da37c9f42e40059" providerId="LiveId" clId="{86473199-4697-4788-B863-425E24BCD285}" dt="2025-01-14T17:04:20.006" v="1343" actId="1036"/>
          <ac:spMkLst>
            <pc:docMk/>
            <pc:sldMk cId="0" sldId="478"/>
            <ac:spMk id="5" creationId="{60644FEA-E8CE-C5BD-C8C6-2F2D8856E117}"/>
          </ac:spMkLst>
        </pc:spChg>
        <pc:spChg chg="add mod">
          <ac:chgData name="Rachel Boxer" userId="6da37c9f42e40059" providerId="LiveId" clId="{86473199-4697-4788-B863-425E24BCD285}" dt="2025-01-14T17:02:03.754" v="1314" actId="14100"/>
          <ac:spMkLst>
            <pc:docMk/>
            <pc:sldMk cId="0" sldId="478"/>
            <ac:spMk id="7" creationId="{EA05D7CC-81A6-1081-EE14-6C5CF185BE4E}"/>
          </ac:spMkLst>
        </pc:spChg>
        <pc:spChg chg="add mod">
          <ac:chgData name="Rachel Boxer" userId="6da37c9f42e40059" providerId="LiveId" clId="{86473199-4697-4788-B863-425E24BCD285}" dt="2025-01-14T17:46:57.500" v="3070" actId="1076"/>
          <ac:spMkLst>
            <pc:docMk/>
            <pc:sldMk cId="0" sldId="478"/>
            <ac:spMk id="8" creationId="{799F200E-E22B-C2F3-9BCB-BA5682890943}"/>
          </ac:spMkLst>
        </pc:spChg>
        <pc:spChg chg="add mod">
          <ac:chgData name="Rachel Boxer" userId="6da37c9f42e40059" providerId="LiveId" clId="{86473199-4697-4788-B863-425E24BCD285}" dt="2025-01-14T17:47:21.731" v="3072" actId="164"/>
          <ac:spMkLst>
            <pc:docMk/>
            <pc:sldMk cId="0" sldId="478"/>
            <ac:spMk id="9" creationId="{8D6FB287-788E-D6C1-7FB1-8E0928275878}"/>
          </ac:spMkLst>
        </pc:spChg>
        <pc:spChg chg="add mod">
          <ac:chgData name="Rachel Boxer" userId="6da37c9f42e40059" providerId="LiveId" clId="{86473199-4697-4788-B863-425E24BCD285}" dt="2025-01-14T17:47:26.245" v="3073" actId="1076"/>
          <ac:spMkLst>
            <pc:docMk/>
            <pc:sldMk cId="0" sldId="478"/>
            <ac:spMk id="10" creationId="{5EA9C526-0A19-B548-8A92-F2B27D675FDE}"/>
          </ac:spMkLst>
        </pc:spChg>
        <pc:grpChg chg="add mod">
          <ac:chgData name="Rachel Boxer" userId="6da37c9f42e40059" providerId="LiveId" clId="{86473199-4697-4788-B863-425E24BCD285}" dt="2025-01-14T17:47:47.499" v="3074" actId="1076"/>
          <ac:grpSpMkLst>
            <pc:docMk/>
            <pc:sldMk cId="0" sldId="478"/>
            <ac:grpSpMk id="11" creationId="{80F33269-514F-85D4-AD62-E3E91355B991}"/>
          </ac:grpSpMkLst>
        </pc:grpChg>
        <pc:picChg chg="mod">
          <ac:chgData name="Rachel Boxer" userId="6da37c9f42e40059" providerId="LiveId" clId="{86473199-4697-4788-B863-425E24BCD285}" dt="2025-01-14T16:56:29.333" v="1289" actId="208"/>
          <ac:picMkLst>
            <pc:docMk/>
            <pc:sldMk cId="0" sldId="478"/>
            <ac:picMk id="2" creationId="{00000000-0000-0000-0000-000000000000}"/>
          </ac:picMkLst>
        </pc:picChg>
        <pc:picChg chg="add mod">
          <ac:chgData name="Rachel Boxer" userId="6da37c9f42e40059" providerId="LiveId" clId="{86473199-4697-4788-B863-425E24BCD285}" dt="2025-01-14T16:59:34.091" v="1294" actId="1076"/>
          <ac:picMkLst>
            <pc:docMk/>
            <pc:sldMk cId="0" sldId="478"/>
            <ac:picMk id="3" creationId="{AF8CD60F-053C-A4C8-3F2A-34C5EA80CD8A}"/>
          </ac:picMkLst>
        </pc:picChg>
      </pc:sldChg>
      <pc:sldChg chg="addSp delSp modSp add mod ord modAnim modNotesTx">
        <pc:chgData name="Rachel Boxer" userId="6da37c9f42e40059" providerId="LiveId" clId="{86473199-4697-4788-B863-425E24BCD285}" dt="2025-01-21T12:57:12.193" v="7093" actId="20577"/>
        <pc:sldMkLst>
          <pc:docMk/>
          <pc:sldMk cId="2676104254" sldId="479"/>
        </pc:sldMkLst>
        <pc:spChg chg="mod">
          <ac:chgData name="Rachel Boxer" userId="6da37c9f42e40059" providerId="LiveId" clId="{86473199-4697-4788-B863-425E24BCD285}" dt="2025-01-14T17:35:44.059" v="2174" actId="1076"/>
          <ac:spMkLst>
            <pc:docMk/>
            <pc:sldMk cId="2676104254" sldId="479"/>
            <ac:spMk id="5" creationId="{CD0A4C18-5F5F-D93A-1B31-76F2B5CB70F9}"/>
          </ac:spMkLst>
        </pc:spChg>
        <pc:spChg chg="mod">
          <ac:chgData name="Rachel Boxer" userId="6da37c9f42e40059" providerId="LiveId" clId="{86473199-4697-4788-B863-425E24BCD285}" dt="2025-01-14T17:35:42.416" v="2171" actId="14100"/>
          <ac:spMkLst>
            <pc:docMk/>
            <pc:sldMk cId="2676104254" sldId="479"/>
            <ac:spMk id="7" creationId="{0933B094-0F15-81EF-6322-784740402555}"/>
          </ac:spMkLst>
        </pc:spChg>
        <pc:spChg chg="mod">
          <ac:chgData name="Rachel Boxer" userId="6da37c9f42e40059" providerId="LiveId" clId="{86473199-4697-4788-B863-425E24BCD285}" dt="2025-01-14T17:35:40.270" v="2166" actId="1076"/>
          <ac:spMkLst>
            <pc:docMk/>
            <pc:sldMk cId="2676104254" sldId="479"/>
            <ac:spMk id="8" creationId="{4B67E103-F0F0-E310-6800-463BD90EC70C}"/>
          </ac:spMkLst>
        </pc:spChg>
        <pc:spChg chg="mod">
          <ac:chgData name="Rachel Boxer" userId="6da37c9f42e40059" providerId="LiveId" clId="{86473199-4697-4788-B863-425E24BCD285}" dt="2025-01-14T17:32:56.620" v="2142" actId="1076"/>
          <ac:spMkLst>
            <pc:docMk/>
            <pc:sldMk cId="2676104254" sldId="479"/>
            <ac:spMk id="9" creationId="{78FA375E-D672-A8CD-8BFD-2FFD9D5D17B4}"/>
          </ac:spMkLst>
        </pc:spChg>
        <pc:spChg chg="mod">
          <ac:chgData name="Rachel Boxer" userId="6da37c9f42e40059" providerId="LiveId" clId="{86473199-4697-4788-B863-425E24BCD285}" dt="2025-01-14T17:32:39.407" v="2136" actId="1076"/>
          <ac:spMkLst>
            <pc:docMk/>
            <pc:sldMk cId="2676104254" sldId="479"/>
            <ac:spMk id="10" creationId="{8B8ABBE0-2244-B904-4981-6DB6000ED946}"/>
          </ac:spMkLst>
        </pc:spChg>
        <pc:spChg chg="mod">
          <ac:chgData name="Rachel Boxer" userId="6da37c9f42e40059" providerId="LiveId" clId="{86473199-4697-4788-B863-425E24BCD285}" dt="2025-01-14T17:31:23.426" v="2129"/>
          <ac:spMkLst>
            <pc:docMk/>
            <pc:sldMk cId="2676104254" sldId="479"/>
            <ac:spMk id="11" creationId="{6C36490A-9EE8-7D8D-A6D6-53DE48E0FB73}"/>
          </ac:spMkLst>
        </pc:spChg>
        <pc:spChg chg="mod">
          <ac:chgData name="Rachel Boxer" userId="6da37c9f42e40059" providerId="LiveId" clId="{86473199-4697-4788-B863-425E24BCD285}" dt="2025-01-14T17:32:55.644" v="2140" actId="14100"/>
          <ac:spMkLst>
            <pc:docMk/>
            <pc:sldMk cId="2676104254" sldId="479"/>
            <ac:spMk id="12" creationId="{9E346A7A-D163-7E5F-35AB-70C0B480B3C5}"/>
          </ac:spMkLst>
        </pc:spChg>
        <pc:grpChg chg="add mod">
          <ac:chgData name="Rachel Boxer" userId="6da37c9f42e40059" providerId="LiveId" clId="{86473199-4697-4788-B863-425E24BCD285}" dt="2025-01-14T17:35:42.871" v="2172" actId="1076"/>
          <ac:grpSpMkLst>
            <pc:docMk/>
            <pc:sldMk cId="2676104254" sldId="479"/>
            <ac:grpSpMk id="2" creationId="{D95483B0-DDEE-DFEA-E397-64ECAB71A370}"/>
          </ac:grpSpMkLst>
        </pc:grpChg>
        <pc:grpChg chg="mod">
          <ac:chgData name="Rachel Boxer" userId="6da37c9f42e40059" providerId="LiveId" clId="{86473199-4697-4788-B863-425E24BCD285}" dt="2025-01-14T17:35:43.496" v="2173" actId="1076"/>
          <ac:grpSpMkLst>
            <pc:docMk/>
            <pc:sldMk cId="2676104254" sldId="479"/>
            <ac:grpSpMk id="6" creationId="{0117C4ED-2E1F-525B-1519-E7A25A6BA77D}"/>
          </ac:grpSpMkLst>
        </pc:grpChg>
      </pc:sldChg>
      <pc:sldChg chg="add del">
        <pc:chgData name="Rachel Boxer" userId="6da37c9f42e40059" providerId="LiveId" clId="{86473199-4697-4788-B863-425E24BCD285}" dt="2025-01-21T12:20:07.133" v="4261" actId="47"/>
        <pc:sldMkLst>
          <pc:docMk/>
          <pc:sldMk cId="2697621973" sldId="480"/>
        </pc:sldMkLst>
      </pc:sldChg>
      <pc:sldChg chg="add ord modAnim modNotesTx">
        <pc:chgData name="Rachel Boxer" userId="6da37c9f42e40059" providerId="LiveId" clId="{86473199-4697-4788-B863-425E24BCD285}" dt="2025-01-21T13:00:57.168" v="7212" actId="20577"/>
        <pc:sldMkLst>
          <pc:docMk/>
          <pc:sldMk cId="2768270532" sldId="480"/>
        </pc:sldMkLst>
      </pc:sldChg>
      <pc:sldChg chg="addSp delSp modSp add mod modAnim modNotesTx">
        <pc:chgData name="Rachel Boxer" userId="6da37c9f42e40059" providerId="LiveId" clId="{86473199-4697-4788-B863-425E24BCD285}" dt="2025-01-21T13:02:41.114" v="7215"/>
        <pc:sldMkLst>
          <pc:docMk/>
          <pc:sldMk cId="3466842045" sldId="481"/>
        </pc:sldMkLst>
        <pc:spChg chg="add mod">
          <ac:chgData name="Rachel Boxer" userId="6da37c9f42e40059" providerId="LiveId" clId="{86473199-4697-4788-B863-425E24BCD285}" dt="2025-01-21T12:36:00.872" v="5442" actId="20577"/>
          <ac:spMkLst>
            <pc:docMk/>
            <pc:sldMk cId="3466842045" sldId="481"/>
            <ac:spMk id="5" creationId="{20E95EC9-89B0-D2B2-A3AA-B84FFF5E37BA}"/>
          </ac:spMkLst>
        </pc:spChg>
        <pc:picChg chg="mod">
          <ac:chgData name="Rachel Boxer" userId="6da37c9f42e40059" providerId="LiveId" clId="{86473199-4697-4788-B863-425E24BCD285}" dt="2025-01-21T12:32:50.137" v="5121" actId="1076"/>
          <ac:picMkLst>
            <pc:docMk/>
            <pc:sldMk cId="3466842045" sldId="481"/>
            <ac:picMk id="3" creationId="{066768CF-8E8F-D84D-1217-456DE48BE60C}"/>
          </ac:picMkLst>
        </pc:picChg>
      </pc:sldChg>
      <pc:sldChg chg="addSp delSp modSp add mod ord delAnim modAnim modNotesTx">
        <pc:chgData name="Rachel Boxer" userId="6da37c9f42e40059" providerId="LiveId" clId="{86473199-4697-4788-B863-425E24BCD285}" dt="2025-01-27T11:09:08.720" v="7223"/>
        <pc:sldMkLst>
          <pc:docMk/>
          <pc:sldMk cId="2650722923" sldId="482"/>
        </pc:sldMkLst>
        <pc:spChg chg="add mod">
          <ac:chgData name="Rachel Boxer" userId="6da37c9f42e40059" providerId="LiveId" clId="{86473199-4697-4788-B863-425E24BCD285}" dt="2025-01-21T12:50:48.959" v="6522" actId="1076"/>
          <ac:spMkLst>
            <pc:docMk/>
            <pc:sldMk cId="2650722923" sldId="482"/>
            <ac:spMk id="4" creationId="{1CE2CE56-9FD2-082E-6062-F4C4348F7D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38127-4447-436D-9922-FD3018FC1557}" type="datetimeFigureOut">
              <a:rPr lang="en-GB" smtClean="0"/>
              <a:t>27/01/2025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51ED-6BC5-4CFB-89D2-E1A1420AF81A}" type="slidenum">
              <a:rPr lang="en-GB" smtClean="0"/>
              <a:t>‹#›</a:t>
            </a:fld>
            <a:endParaRPr lang="en-GB"/>
          </a:p>
        </p:txBody>
      </p:sp>
    </p:spTree>
    <p:extLst>
      <p:ext uri="{BB962C8B-B14F-4D97-AF65-F5344CB8AC3E}">
        <p14:creationId xmlns:p14="http://schemas.microsoft.com/office/powerpoint/2010/main" val="1866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legateway.com/passage/?search=Psalm%20121&amp;version=ICB"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lamecreativekids.blogspot.com/2023/10/psalm-91-muddy-church-gods-protection.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Slide 10: </a:t>
            </a:r>
            <a:r>
              <a:rPr lang="en-GB" sz="1200" b="0" i="1" dirty="0"/>
              <a:t>the soldiers find David’s hiding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Century Gothic" panose="020B0502020202020204" pitchFamily="34" charset="0"/>
              </a:rPr>
              <a:t>What can we see through the little peephole?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strike="noStrike" spc="-1" dirty="0">
                <a:solidFill>
                  <a:srgbClr val="000000"/>
                </a:solidFill>
                <a:latin typeface="Arial"/>
              </a:rPr>
              <a:t>King Saul’s soldiers were on the hunt for David, who hid in a cave. The story tells of how King Saul came into the cave where David was hiding, but miraculously, didn’t see David!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strike="noStrike" spc="-1" dirty="0">
                <a:solidFill>
                  <a:srgbClr val="000000"/>
                </a:solidFill>
                <a:latin typeface="Arial"/>
              </a:rPr>
              <a:t>Again, David’s reaction to this event was to say: </a:t>
            </a:r>
            <a:r>
              <a:rPr lang="en-GB" sz="1200" b="1" dirty="0">
                <a:solidFill>
                  <a:schemeClr val="bg1"/>
                </a:solidFill>
                <a:latin typeface="Century Gothic" panose="020B0502020202020204" pitchFamily="34" charset="0"/>
              </a:rPr>
              <a:t>I don’t fear, because God is here!!</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11: </a:t>
            </a:r>
            <a:r>
              <a:rPr lang="en-GB" sz="1200" b="1" i="0" dirty="0">
                <a:effectLst/>
                <a:latin typeface="Century Gothic" panose="020B0502020202020204" pitchFamily="34" charset="0"/>
              </a:rPr>
              <a:t>I will say to the Lord, “You are my place of safety and protection. You are my God, and I trust you.” </a:t>
            </a:r>
            <a:r>
              <a:rPr lang="en-GB" sz="1050" b="1" i="1" dirty="0">
                <a:effectLst/>
                <a:latin typeface="Century Gothic" panose="020B0502020202020204" pitchFamily="34" charset="0"/>
              </a:rPr>
              <a:t>Psalm 91:2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latin typeface="Century Gothic" panose="020B0502020202020204" pitchFamily="34" charset="0"/>
              </a:rPr>
              <a:t>So now, perhaps it’s a bit easier to see how David was able to write these words about God.</a:t>
            </a:r>
          </a:p>
          <a:p>
            <a:pPr algn="l"/>
            <a:r>
              <a:rPr lang="en-GB" sz="1200" b="0" i="0" dirty="0">
                <a:effectLst/>
                <a:latin typeface="Century Gothic" panose="020B0502020202020204" pitchFamily="34" charset="0"/>
              </a:rPr>
              <a:t>David also wrote in another Psalm: </a:t>
            </a:r>
            <a:r>
              <a:rPr lang="en-GB" sz="1050" b="1" i="0" dirty="0">
                <a:effectLst/>
                <a:latin typeface="Century Gothic" panose="020B0502020202020204" pitchFamily="34" charset="0"/>
              </a:rPr>
              <a:t>You are my hiding place. You protect me from my troubles.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i="0" dirty="0">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4A2A51ED-6BC5-4CFB-89D2-E1A1420AF81A}" type="slidenum">
              <a:rPr lang="en-GB" smtClean="0"/>
              <a:t>11</a:t>
            </a:fld>
            <a:endParaRPr lang="en-GB"/>
          </a:p>
        </p:txBody>
      </p:sp>
    </p:spTree>
    <p:extLst>
      <p:ext uri="{BB962C8B-B14F-4D97-AF65-F5344CB8AC3E}">
        <p14:creationId xmlns:p14="http://schemas.microsoft.com/office/powerpoint/2010/main" val="262089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ahoma" panose="020B0604030504040204" pitchFamily="34" charset="0"/>
              </a:rPr>
              <a:t>Slide 12: </a:t>
            </a:r>
            <a:r>
              <a:rPr lang="en-GB" sz="1800" dirty="0">
                <a:effectLst/>
                <a:latin typeface="Cambria" panose="02040503050406030204" pitchFamily="18" charset="0"/>
                <a:ea typeface="MS Mincho" panose="02020609040205080304" pitchFamily="49" charset="-128"/>
                <a:cs typeface="Times New Roman" panose="02020603050405020304" pitchFamily="18" charset="0"/>
              </a:rPr>
              <a:t>We heard last week that David felt that God was especially close when he was experiencing difficulties in his life. </a:t>
            </a:r>
          </a:p>
          <a:p>
            <a:pPr lvl="0"/>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2A51ED-6BC5-4CFB-89D2-E1A1420AF81A}" type="slidenum">
              <a:rPr lang="en-GB" smtClean="0"/>
              <a:t>12</a:t>
            </a:fld>
            <a:endParaRPr lang="en-GB"/>
          </a:p>
        </p:txBody>
      </p:sp>
    </p:spTree>
    <p:extLst>
      <p:ext uri="{BB962C8B-B14F-4D97-AF65-F5344CB8AC3E}">
        <p14:creationId xmlns:p14="http://schemas.microsoft.com/office/powerpoint/2010/main" val="2559286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D00EC-4931-988C-558B-25EEA9341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ECEFE-2333-A158-3B13-0C948906D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00404-5392-D0AB-208E-C04EBF9BE6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13: </a:t>
            </a:r>
            <a:r>
              <a:rPr lang="en-GB" sz="1200" b="0" i="0" dirty="0">
                <a:effectLst/>
                <a:latin typeface="Century Gothic" panose="020B0502020202020204" pitchFamily="34" charset="0"/>
              </a:rPr>
              <a:t>David’s words in these Psalms show such trust and faith in God, because he had known God be so close to him during sad or difficult times in his life.</a:t>
            </a:r>
            <a:endParaRPr lang="en-GB" sz="1050" b="1" i="0" dirty="0">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i="0" dirty="0">
              <a:effectLs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3F2D259C-09EC-63F8-73ED-15F4E2566D37}"/>
              </a:ext>
            </a:extLst>
          </p:cNvPr>
          <p:cNvSpPr>
            <a:spLocks noGrp="1"/>
          </p:cNvSpPr>
          <p:nvPr>
            <p:ph type="sldNum" sz="quarter" idx="5"/>
          </p:nvPr>
        </p:nvSpPr>
        <p:spPr/>
        <p:txBody>
          <a:bodyPr/>
          <a:lstStyle/>
          <a:p>
            <a:fld id="{4A2A51ED-6BC5-4CFB-89D2-E1A1420AF81A}" type="slidenum">
              <a:rPr lang="en-GB" smtClean="0"/>
              <a:t>13</a:t>
            </a:fld>
            <a:endParaRPr lang="en-GB"/>
          </a:p>
        </p:txBody>
      </p:sp>
    </p:spTree>
    <p:extLst>
      <p:ext uri="{BB962C8B-B14F-4D97-AF65-F5344CB8AC3E}">
        <p14:creationId xmlns:p14="http://schemas.microsoft.com/office/powerpoint/2010/main" val="272077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FC460-3AB2-0075-311A-287EC701C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EE42B-E9D1-DB71-8471-3212CBACC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039A9-88F6-D8C5-BEAD-E0BF3DB270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i="0" dirty="0">
                <a:effectLst/>
                <a:latin typeface="Century Gothic" panose="020B0502020202020204" pitchFamily="34" charset="0"/>
              </a:rPr>
              <a:t>Slide 14: </a:t>
            </a:r>
            <a:r>
              <a:rPr lang="en-GB" sz="1800" b="1" dirty="0">
                <a:effectLst/>
                <a:latin typeface="Calibri" panose="020F0502020204030204" pitchFamily="34" charset="0"/>
                <a:ea typeface="MS Mincho" panose="02020609040205080304" pitchFamily="49" charset="-128"/>
              </a:rPr>
              <a:t>Responding (and words for worship):</a:t>
            </a:r>
            <a:r>
              <a:rPr lang="en-GB" sz="1800" dirty="0">
                <a:effectLst/>
                <a:latin typeface="Calibri" panose="020F0502020204030204" pitchFamily="34" charset="0"/>
                <a:ea typeface="MS Mincho" panose="02020609040205080304" pitchFamily="49" charset="-128"/>
              </a:rPr>
              <a:t> Let’s be still and quiet together now, and think about the things we’ve heard today. </a:t>
            </a:r>
            <a:r>
              <a:rPr lang="en-GB" sz="1050" b="0" i="0" dirty="0">
                <a:effectLst/>
                <a:latin typeface="Century Gothic" panose="020B0502020202020204" pitchFamily="34" charset="0"/>
              </a:rPr>
              <a:t>For God’s people, the words that David wrote are like precious treasure, reminding them that God is the same; he never changes and therefore he can be trusted at all times. In the story, we heard David say the words ‘</a:t>
            </a:r>
            <a:r>
              <a:rPr lang="en-GB" sz="1050" b="1" i="0" dirty="0">
                <a:effectLst/>
                <a:latin typeface="Century Gothic" panose="020B0502020202020204" pitchFamily="34" charset="0"/>
              </a:rPr>
              <a:t>I don’t fear, because God is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dirty="0">
                <a:effectLst/>
                <a:latin typeface="Century Gothic" panose="020B0502020202020204" pitchFamily="34" charset="0"/>
              </a:rPr>
              <a:t>You might have experienced this yourselves, in your family, maybe when something might have frightened you and you ran to your mum </a:t>
            </a:r>
            <a:r>
              <a:rPr lang="en-GB" sz="1050" b="0" i="0">
                <a:effectLst/>
                <a:latin typeface="Century Gothic" panose="020B0502020202020204" pitchFamily="34" charset="0"/>
              </a:rPr>
              <a:t>or </a:t>
            </a:r>
            <a:r>
              <a:rPr lang="en-GB" sz="1800">
                <a:effectLst/>
                <a:latin typeface="Calibri" panose="020F0502020204030204" pitchFamily="34" charset="0"/>
                <a:ea typeface="MS Mincho" panose="02020609040205080304" pitchFamily="49" charset="-128"/>
              </a:rPr>
              <a:t>dad, or a place where you felt safe. </a:t>
            </a:r>
            <a:r>
              <a:rPr lang="en-GB" sz="1050" b="0" i="1">
                <a:effectLst/>
                <a:latin typeface="Century Gothic" panose="020B0502020202020204" pitchFamily="34" charset="0"/>
              </a:rPr>
              <a:t>[</a:t>
            </a:r>
            <a:r>
              <a:rPr lang="en-GB" sz="1050" b="0" i="1" dirty="0">
                <a:effectLst/>
                <a:latin typeface="Century Gothic" panose="020B0502020202020204" pitchFamily="34" charset="0"/>
              </a:rPr>
              <a:t>you might want to pause here and share some stories, or give children a few moments of stillness to think about this for themselves]</a:t>
            </a:r>
            <a:endParaRPr lang="en-GB" sz="1050" b="0" i="0" dirty="0">
              <a:effectLs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6E446D66-0252-F87C-E2E5-DFFC3D480010}"/>
              </a:ext>
            </a:extLst>
          </p:cNvPr>
          <p:cNvSpPr>
            <a:spLocks noGrp="1"/>
          </p:cNvSpPr>
          <p:nvPr>
            <p:ph type="sldNum" sz="quarter" idx="5"/>
          </p:nvPr>
        </p:nvSpPr>
        <p:spPr/>
        <p:txBody>
          <a:bodyPr/>
          <a:lstStyle/>
          <a:p>
            <a:fld id="{4A2A51ED-6BC5-4CFB-89D2-E1A1420AF81A}" type="slidenum">
              <a:rPr lang="en-GB" smtClean="0"/>
              <a:t>14</a:t>
            </a:fld>
            <a:endParaRPr lang="en-GB"/>
          </a:p>
        </p:txBody>
      </p:sp>
    </p:spTree>
    <p:extLst>
      <p:ext uri="{BB962C8B-B14F-4D97-AF65-F5344CB8AC3E}">
        <p14:creationId xmlns:p14="http://schemas.microsoft.com/office/powerpoint/2010/main" val="123349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31EF0-7B5C-B54D-E370-0E6671A96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A1FDC-F3D8-4083-D393-FF7B9B5C4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D198C-D150-AEA3-906E-24F3557A21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i="0" dirty="0">
                <a:effectLst/>
                <a:latin typeface="Century Gothic" panose="020B0502020202020204" pitchFamily="34" charset="0"/>
              </a:rPr>
              <a:t>Slide 15: </a:t>
            </a:r>
            <a:r>
              <a:rPr lang="en-GB" sz="1800" b="1" dirty="0">
                <a:effectLst/>
                <a:latin typeface="Calibri" panose="020F0502020204030204" pitchFamily="34" charset="0"/>
                <a:ea typeface="MS Mincho" panose="02020609040205080304" pitchFamily="49" charset="-128"/>
              </a:rPr>
              <a:t>Responding (and words for worship):</a:t>
            </a:r>
            <a:r>
              <a:rPr lang="en-GB" sz="1800" dirty="0">
                <a:effectLst/>
                <a:latin typeface="Calibri" panose="020F0502020204030204" pitchFamily="34" charset="0"/>
                <a:ea typeface="MS Mincho" panose="02020609040205080304" pitchFamily="49" charset="-128"/>
              </a:rPr>
              <a:t> </a:t>
            </a:r>
            <a:r>
              <a:rPr lang="en-GB" sz="1050" b="0" i="0" dirty="0">
                <a:effectLst/>
                <a:latin typeface="Century Gothic" panose="020B0502020202020204" pitchFamily="34" charset="0"/>
              </a:rPr>
              <a:t>We’ve heard today how David experienced God as his place of safety in life. He wrote: </a:t>
            </a:r>
          </a:p>
          <a:p>
            <a:pPr algn="ctr"/>
            <a:r>
              <a:rPr lang="en-GB" sz="1050" b="1" i="0" dirty="0">
                <a:effectLst/>
                <a:latin typeface="Century Gothic" panose="020B0502020202020204" pitchFamily="34" charset="0"/>
              </a:rPr>
              <a:t>You are my hiding place.</a:t>
            </a:r>
          </a:p>
          <a:p>
            <a:pPr algn="ctr"/>
            <a:r>
              <a:rPr lang="en-GB" sz="1050" b="1" i="0" dirty="0">
                <a:effectLst/>
                <a:latin typeface="Century Gothic" panose="020B0502020202020204" pitchFamily="34" charset="0"/>
              </a:rPr>
              <a:t>You protect me from my troubles.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i="0" dirty="0">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dirty="0">
                <a:effectLst/>
                <a:latin typeface="Century Gothic" panose="020B0502020202020204" pitchFamily="34" charset="0"/>
              </a:rPr>
              <a:t>Let’s wonder together for a few moments now….</a:t>
            </a:r>
          </a:p>
          <a:p>
            <a:pPr algn="ctr">
              <a:buNone/>
            </a:pPr>
            <a:r>
              <a:rPr lang="en-GB" sz="1050" b="1" dirty="0">
                <a:latin typeface="Century Gothic" panose="020B0502020202020204" pitchFamily="34" charset="0"/>
                <a:ea typeface="MS Mincho" panose="02020609040205080304" pitchFamily="49" charset="-128"/>
                <a:cs typeface="Tahoma" panose="020B0604030504040204" pitchFamily="34" charset="0"/>
              </a:rPr>
              <a:t>…. I wonder what you think about David’s words?....</a:t>
            </a:r>
          </a:p>
          <a:p>
            <a:pPr algn="ctr">
              <a:buNone/>
            </a:pPr>
            <a:r>
              <a:rPr lang="en-GB" sz="1050" b="1" dirty="0">
                <a:latin typeface="Century Gothic" panose="020B0502020202020204" pitchFamily="34" charset="0"/>
                <a:ea typeface="MS Mincho" panose="02020609040205080304" pitchFamily="49" charset="-128"/>
                <a:cs typeface="Tahoma" panose="020B0604030504040204" pitchFamily="34" charset="0"/>
              </a:rPr>
              <a:t>….I wonder where you go to when life is hard....the safe place for your soul?....</a:t>
            </a:r>
          </a:p>
          <a:p>
            <a:pPr algn="ctr">
              <a:buNone/>
            </a:pPr>
            <a:r>
              <a:rPr lang="en-GB" sz="1050" b="1" dirty="0">
                <a:latin typeface="Century Gothic" panose="020B0502020202020204" pitchFamily="34" charset="0"/>
                <a:ea typeface="MS Mincho" panose="02020609040205080304" pitchFamily="49" charset="-128"/>
                <a:cs typeface="Tahoma" panose="020B0604030504040204" pitchFamily="34" charset="0"/>
              </a:rPr>
              <a:t>….I wonder how David’s words might be a comfort to people at difficult times?....</a:t>
            </a:r>
            <a:endParaRPr lang="en-GB" sz="1400" b="1" dirty="0">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22A85E08-A5EF-4663-262F-CB72A9FD0E2D}"/>
              </a:ext>
            </a:extLst>
          </p:cNvPr>
          <p:cNvSpPr>
            <a:spLocks noGrp="1"/>
          </p:cNvSpPr>
          <p:nvPr>
            <p:ph type="sldNum" sz="quarter" idx="5"/>
          </p:nvPr>
        </p:nvSpPr>
        <p:spPr/>
        <p:txBody>
          <a:bodyPr/>
          <a:lstStyle/>
          <a:p>
            <a:fld id="{4A2A51ED-6BC5-4CFB-89D2-E1A1420AF81A}" type="slidenum">
              <a:rPr lang="en-GB" smtClean="0"/>
              <a:t>15</a:t>
            </a:fld>
            <a:endParaRPr lang="en-GB"/>
          </a:p>
        </p:txBody>
      </p:sp>
    </p:spTree>
    <p:extLst>
      <p:ext uri="{BB962C8B-B14F-4D97-AF65-F5344CB8AC3E}">
        <p14:creationId xmlns:p14="http://schemas.microsoft.com/office/powerpoint/2010/main" val="404839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Times New Roman" panose="02020603050405020304" pitchFamily="18" charset="0"/>
                <a:cs typeface="Times New Roman" panose="02020603050405020304" pitchFamily="18" charset="0"/>
              </a:rPr>
              <a:t>Slide 16: 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Instead of saying a prayer today, we are going to use a song – which by now, you will all probably know!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Calibri" panose="020F0502020204030204" pitchFamily="34" charset="0"/>
              </a:rPr>
              <a:t>The words are based on another psalm written by King David, and speak of how God never sleeps, so is always able to watch over people [in a good way!].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If you want to look at these words during the week, you can find them here: </a:t>
            </a:r>
            <a:r>
              <a:rPr lang="en-GB" sz="2800" dirty="0">
                <a:hlinkClick r:id="rId3"/>
              </a:rPr>
              <a:t>Psalm 121 ICB - The Lord Guards His People - A song for - Bible Gateway</a:t>
            </a:r>
            <a:endParaRPr lang="en-GB" sz="2800" dirty="0"/>
          </a:p>
          <a:p>
            <a:endParaRPr lang="en-GB" sz="2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800" dirty="0">
                <a:effectLst/>
                <a:latin typeface="Cambria" panose="02040503050406030204" pitchFamily="18" charset="0"/>
                <a:ea typeface="MS Mincho" panose="02020609040205080304" pitchFamily="49" charset="-128"/>
                <a:cs typeface="Times New Roman" panose="02020603050405020304" pitchFamily="18" charset="0"/>
              </a:rPr>
              <a:t>If you would prefer to just listen rather than sing and pray, then please do! </a:t>
            </a:r>
            <a:r>
              <a:rPr lang="en-GB" sz="2800" i="1" dirty="0">
                <a:effectLst/>
                <a:latin typeface="Cambria" panose="02040503050406030204" pitchFamily="18" charset="0"/>
                <a:ea typeface="MS Mincho" panose="02020609040205080304" pitchFamily="49" charset="-128"/>
                <a:cs typeface="Times New Roman" panose="02020603050405020304" pitchFamily="18" charset="0"/>
              </a:rPr>
              <a:t>[screen image links to the song]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2A51ED-6BC5-4CFB-89D2-E1A1420AF81A}" type="slidenum">
              <a:rPr lang="en-GB" smtClean="0"/>
              <a:t>16</a:t>
            </a:fld>
            <a:endParaRPr lang="en-GB"/>
          </a:p>
        </p:txBody>
      </p:sp>
    </p:spTree>
    <p:extLst>
      <p:ext uri="{BB962C8B-B14F-4D97-AF65-F5344CB8AC3E}">
        <p14:creationId xmlns:p14="http://schemas.microsoft.com/office/powerpoint/2010/main" val="139310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17: Amen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B34225-336C-4B8A-A515-4119C3B2F6D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30180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20</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place and time and go into the day ahead,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….may we serve one another in 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actions.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Signs for response: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Words (use 3</a:t>
            </a:r>
            <a:r>
              <a:rPr lang="en-GB" sz="1800" i="1"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Actions: </a:t>
            </a:r>
            <a:r>
              <a:rPr lang="en-US" sz="1800" i="1" u="sng" dirty="0">
                <a:solidFill>
                  <a:srgbClr val="0000FF"/>
                </a:solidFill>
                <a:effectLst/>
                <a:latin typeface="Calibri" panose="020F0502020204030204" pitchFamily="34" charset="0"/>
                <a:ea typeface="MS Mincho" panose="02020609040205080304" pitchFamily="49" charset="-128"/>
                <a:hlinkClick r:id="rId5"/>
              </a:rPr>
              <a:t>British Sign Language BSL Video Dictionary - action (signbsl.com)</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9247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20E3-3A84-4A18-1BE7-86D6F3993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2000-E1FE-2382-F717-BAD6FA550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4EC03-3C95-6776-2A52-1E65FADF26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MS Mincho" panose="02020609040205080304" pitchFamily="49" charset="-128"/>
                <a:cs typeface="Times New Roman" panose="02020603050405020304" pitchFamily="18" charset="0"/>
              </a:rPr>
              <a:t>Ideas for classroom reflection: Hide and seek</a:t>
            </a:r>
            <a:endParaRPr lang="en-GB" sz="1800">
              <a:effectLst/>
              <a:latin typeface="Cambria" panose="02040503050406030204" pitchFamily="18" charset="0"/>
              <a:ea typeface="MS Mincho" panose="02020609040205080304" pitchFamily="49" charset="-128"/>
              <a:cs typeface="Times New Roman" panose="02020603050405020304" pitchFamily="18" charset="0"/>
            </a:endParaRPr>
          </a:p>
          <a:p>
            <a:pPr algn="l"/>
            <a:r>
              <a:rPr lang="en-GB" sz="1800">
                <a:effectLst/>
                <a:latin typeface="Calibri" panose="020F0502020204030204" pitchFamily="34" charset="0"/>
                <a:ea typeface="Cambria" panose="02040503050406030204" pitchFamily="18" charset="0"/>
              </a:rPr>
              <a:t>Go </a:t>
            </a:r>
            <a:r>
              <a:rPr lang="en-GB" sz="1800" dirty="0">
                <a:effectLst/>
                <a:latin typeface="Calibri" panose="020F0502020204030204" pitchFamily="34" charset="0"/>
                <a:ea typeface="Cambria" panose="02040503050406030204" pitchFamily="18" charset="0"/>
              </a:rPr>
              <a:t>outdoors this week and find some really great hiding places for different types of wildlife e.g. if you have a pond area, can you spot tadpoles hiding under pondweed, or bugs hiding under logs to keep them damp. Don’t forget to keep them safe!! There are some great ideas and examples here: </a:t>
            </a:r>
            <a:r>
              <a:rPr lang="en-GB" sz="1800" u="sng" dirty="0">
                <a:solidFill>
                  <a:srgbClr val="0000FF"/>
                </a:solidFill>
                <a:effectLst/>
                <a:latin typeface="Calibri" panose="020F0502020204030204" pitchFamily="34" charset="0"/>
                <a:ea typeface="Cambria" panose="02040503050406030204" pitchFamily="18" charset="0"/>
                <a:cs typeface="Times New Roman" panose="02020603050405020304" pitchFamily="18" charset="0"/>
                <a:hlinkClick r:id="rId3"/>
              </a:rPr>
              <a:t>Psalm 91 Muddy Church: God's Protection</a:t>
            </a:r>
            <a:endParaRPr lang="en-GB" dirty="0"/>
          </a:p>
        </p:txBody>
      </p:sp>
      <p:sp>
        <p:nvSpPr>
          <p:cNvPr id="4" name="Slide Number Placeholder 3">
            <a:extLst>
              <a:ext uri="{FF2B5EF4-FFF2-40B4-BE49-F238E27FC236}">
                <a16:creationId xmlns:a16="http://schemas.microsoft.com/office/drawing/2014/main" id="{14E9023C-504B-FC74-6430-E2D0C9FF42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A51ED-6BC5-4CFB-89D2-E1A1420AF81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580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effectLst/>
                <a:latin typeface="Avenir Next LT Pro" panose="020B0504020202020204" pitchFamily="34" charset="0"/>
                <a:ea typeface="MS Mincho" panose="02020609040205080304" pitchFamily="49" charset="-128"/>
                <a:cs typeface="Tahoma" panose="020B0604030504040204" pitchFamily="34" charset="0"/>
              </a:rPr>
              <a:t>Slide 4: Hide and seek</a:t>
            </a:r>
          </a:p>
          <a:p>
            <a:r>
              <a:rPr lang="en-GB" sz="1800" b="0" i="0" dirty="0">
                <a:effectLst/>
                <a:latin typeface="Avenir Next LT Pro" panose="020B0504020202020204" pitchFamily="34" charset="0"/>
                <a:ea typeface="MS Mincho" panose="02020609040205080304" pitchFamily="49" charset="-128"/>
                <a:cs typeface="Tahoma" panose="020B0604030504040204" pitchFamily="34" charset="0"/>
              </a:rPr>
              <a:t>Choose, either:</a:t>
            </a:r>
          </a:p>
          <a:p>
            <a:pPr marL="171450" indent="-171450">
              <a:buFont typeface="Arial" panose="020B0604020202020204" pitchFamily="34" charset="0"/>
              <a:buChar char="•"/>
            </a:pPr>
            <a:r>
              <a:rPr lang="en-GB" sz="1800" b="0" i="1" dirty="0">
                <a:effectLst/>
                <a:latin typeface="Avenir Next LT Pro" panose="020B0504020202020204" pitchFamily="34" charset="0"/>
                <a:ea typeface="MS Mincho" panose="02020609040205080304" pitchFamily="49" charset="-128"/>
                <a:cs typeface="Tahoma" panose="020B0604030504040204" pitchFamily="34" charset="0"/>
              </a:rPr>
              <a:t>Hide some objects for children to find in a game of hide and seek around your hall space.</a:t>
            </a:r>
          </a:p>
          <a:p>
            <a:pPr marL="171450" indent="-171450">
              <a:buFont typeface="Arial" panose="020B0604020202020204" pitchFamily="34" charset="0"/>
              <a:buChar char="•"/>
            </a:pPr>
            <a:r>
              <a:rPr lang="en-GB" sz="1800" b="0" i="1" dirty="0">
                <a:effectLst/>
                <a:latin typeface="Avenir Next LT Pro" panose="020B0504020202020204" pitchFamily="34" charset="0"/>
                <a:ea typeface="MS Mincho" panose="02020609040205080304" pitchFamily="49" charset="-128"/>
                <a:cs typeface="Tahoma" panose="020B0604030504040204" pitchFamily="34" charset="0"/>
              </a:rPr>
              <a:t>Bring in a sand tray and hide some objects for children to discover – make it into a timed challenge to keep it short!</a:t>
            </a:r>
          </a:p>
          <a:p>
            <a:pPr marL="171450" indent="-171450">
              <a:buFont typeface="Arial" panose="020B0604020202020204" pitchFamily="34" charset="0"/>
              <a:buChar char="•"/>
            </a:pPr>
            <a:r>
              <a:rPr lang="en-GB" sz="1800" b="0" i="1" dirty="0">
                <a:effectLst/>
                <a:latin typeface="Avenir Next LT Pro" panose="020B0504020202020204" pitchFamily="34" charset="0"/>
                <a:ea typeface="MS Mincho" panose="02020609040205080304" pitchFamily="49" charset="-128"/>
                <a:cs typeface="Tahoma" panose="020B0604030504040204" pitchFamily="34" charset="0"/>
              </a:rPr>
              <a:t>Pairs discussion: talk about the best place you ever found to hide when playing hide and seek. What made it such a good place?</a:t>
            </a:r>
          </a:p>
          <a:p>
            <a:pPr marL="171450" indent="-171450">
              <a:buFont typeface="Arial" panose="020B0604020202020204" pitchFamily="34" charset="0"/>
              <a:buChar char="•"/>
            </a:pPr>
            <a:r>
              <a:rPr lang="en-GB" sz="1800" b="0" i="1" dirty="0">
                <a:effectLst/>
                <a:latin typeface="Avenir Next LT Pro" panose="020B0504020202020204" pitchFamily="34" charset="0"/>
                <a:ea typeface="MS Mincho" panose="02020609040205080304" pitchFamily="49" charset="-128"/>
                <a:cs typeface="Tahoma" panose="020B0604030504040204" pitchFamily="34" charset="0"/>
              </a:rPr>
              <a:t>Set a whole school challenge: hide a favourite soft toy somewhere; whoever finds it gets to be the next person to hide it. What was the best hiding place?</a:t>
            </a:r>
          </a:p>
          <a:p>
            <a:pPr marL="0" indent="0">
              <a:buFont typeface="Arial" panose="020B0604020202020204" pitchFamily="34" charset="0"/>
              <a:buNone/>
            </a:pPr>
            <a:endParaRPr lang="en-GB" sz="1800" b="0" i="1" dirty="0">
              <a:effectLst/>
              <a:latin typeface="Avenir Next LT Pro" panose="020B0504020202020204" pitchFamily="34" charset="0"/>
              <a:ea typeface="MS Mincho" panose="02020609040205080304" pitchFamily="49" charset="-128"/>
              <a:cs typeface="Tahoma" panose="020B0604030504040204" pitchFamily="34" charset="0"/>
            </a:endParaRPr>
          </a:p>
          <a:p>
            <a:pPr marL="0" indent="0">
              <a:buFont typeface="Arial" panose="020B0604020202020204" pitchFamily="34" charset="0"/>
              <a:buNone/>
            </a:pPr>
            <a:r>
              <a:rPr lang="en-GB" sz="1800" b="0" i="0" dirty="0">
                <a:effectLst/>
                <a:latin typeface="Avenir Next LT Pro" panose="020B0504020202020204" pitchFamily="34" charset="0"/>
                <a:ea typeface="MS Mincho" panose="02020609040205080304" pitchFamily="49" charset="-128"/>
                <a:cs typeface="Tahoma" panose="020B0604030504040204" pitchFamily="34" charset="0"/>
              </a:rPr>
              <a:t>What do we like about playing this game?</a:t>
            </a:r>
            <a:endParaRPr lang="en-GB" b="0" i="0" dirty="0"/>
          </a:p>
        </p:txBody>
      </p:sp>
      <p:sp>
        <p:nvSpPr>
          <p:cNvPr id="4" name="Slide Number Placeholder 3"/>
          <p:cNvSpPr>
            <a:spLocks noGrp="1"/>
          </p:cNvSpPr>
          <p:nvPr>
            <p:ph type="sldNum" sz="quarter" idx="5"/>
          </p:nvPr>
        </p:nvSpPr>
        <p:spPr/>
        <p:txBody>
          <a:bodyPr/>
          <a:lstStyle/>
          <a:p>
            <a:fld id="{4A2A51ED-6BC5-4CFB-89D2-E1A1420AF81A}" type="slidenum">
              <a:rPr lang="en-GB" smtClean="0"/>
              <a:t>4</a:t>
            </a:fld>
            <a:endParaRPr lang="en-GB"/>
          </a:p>
        </p:txBody>
      </p:sp>
    </p:spTree>
    <p:extLst>
      <p:ext uri="{BB962C8B-B14F-4D97-AF65-F5344CB8AC3E}">
        <p14:creationId xmlns:p14="http://schemas.microsoft.com/office/powerpoint/2010/main" val="84106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Songs from the heart</a:t>
            </a: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We’ve heard many of David’s words from the Psalms (recap some that children can remember)</a:t>
            </a: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Today’s words again reflect the experience that David had of God’s care of him….</a:t>
            </a: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But first, we’re going to play a game of hide and seek with what’s going on in some pictures from David’s life, rather than have a story this week!</a:t>
            </a: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As we click through the slides, we’ll only see a very small part of the picture – and we’ll have to talk together to see if we can work out what’s going on. Just to warn you, some will be easier than others!! </a:t>
            </a:r>
            <a:r>
              <a:rPr lang="en-GB" sz="1800" b="0" i="1" dirty="0">
                <a:effectLst/>
                <a:latin typeface="Calibri" panose="020F0502020204030204" pitchFamily="34" charset="0"/>
                <a:ea typeface="MS Mincho" panose="02020609040205080304" pitchFamily="49" charset="-128"/>
                <a:cs typeface="Times New Roman" panose="02020603050405020304" pitchFamily="18" charset="0"/>
              </a:rPr>
              <a:t>[and for teachers, there are some words to guide your discussions] </a:t>
            </a:r>
          </a:p>
          <a:p>
            <a:pPr marL="0" lvl="0" indent="0">
              <a:buFont typeface="Symbol" panose="05050102010706020507" pitchFamily="18" charset="2"/>
              <a:buNone/>
            </a:pPr>
            <a:r>
              <a:rPr lang="en-GB" sz="1800" b="0" i="0" dirty="0">
                <a:effectLst/>
                <a:latin typeface="Calibri" panose="020F0502020204030204" pitchFamily="34" charset="0"/>
                <a:ea typeface="MS Mincho" panose="02020609040205080304" pitchFamily="49" charset="-128"/>
                <a:cs typeface="Times New Roman" panose="02020603050405020304" pitchFamily="18" charset="0"/>
              </a:rPr>
              <a:t>Let’s begin with a practice – what can we see here?.....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363E-44FB-C68E-5ABA-14F44A7C4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76032-1AAE-4AA4-F89B-8AA313E82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D84E6-6C77-9A9C-9A74-0651DBF787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a:t>
            </a:r>
            <a:r>
              <a:rPr lang="en-GB" b="0" i="1" dirty="0"/>
              <a:t>[NB this is an image that will be helpful later on, so not a completely random choice!]</a:t>
            </a:r>
            <a:endParaRPr lang="en-GB" sz="1200" b="0" i="0" dirty="0">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Century Gothic" panose="020B0502020202020204" pitchFamily="34" charset="0"/>
              </a:rPr>
              <a:t>What can we see through the little peephole?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Century Gothic" panose="020B0502020202020204" pitchFamily="34" charset="0"/>
              </a:rPr>
              <a:t>Let’s make it a bit wider</a:t>
            </a:r>
            <a:r>
              <a:rPr lang="en-GB" sz="1200" b="0" i="0" dirty="0">
                <a:effectLst/>
                <a:latin typeface="Century Gothic" panose="020B0502020202020204" pitchFamily="34" charset="0"/>
              </a:rPr>
              <a:t>….is it a bit easier to see 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latin typeface="Century Gothic" panose="020B0502020202020204" pitchFamily="34" charset="0"/>
              </a:rPr>
              <a:t>What are we looking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latin typeface="Century Gothic" panose="020B0502020202020204" pitchFamily="34" charset="0"/>
              </a:rPr>
              <a:t>I wonder how this might make someone feel safe? </a:t>
            </a:r>
            <a:r>
              <a:rPr lang="en-GB" sz="1200" b="0" i="1" dirty="0">
                <a:effectLst/>
                <a:latin typeface="Century Gothic" panose="020B0502020202020204" pitchFamily="34" charset="0"/>
              </a:rPr>
              <a:t>[ask a few children to explain their thinking. It might have something to do with historical knowledge about why castles / fortresses were built, or just that it looks somewhere safe – they might reference images from films e.g. Harry Potter]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latin typeface="Century Gothic" panose="020B0502020202020204" pitchFamily="34" charset="0"/>
              </a:rPr>
              <a:t>Back in history, castles were a way of keeping people safe when they were under attack (which happened a lot!). When attackers came, they would run into the castle and be safe – because they were built to do this!</a:t>
            </a:r>
            <a:endParaRPr lang="en-GB" b="0" dirty="0"/>
          </a:p>
        </p:txBody>
      </p:sp>
      <p:sp>
        <p:nvSpPr>
          <p:cNvPr id="4" name="Slide Number Placeholder 3">
            <a:extLst>
              <a:ext uri="{FF2B5EF4-FFF2-40B4-BE49-F238E27FC236}">
                <a16:creationId xmlns:a16="http://schemas.microsoft.com/office/drawing/2014/main" id="{AAC0DA7D-D598-B787-E32F-560C454D9A90}"/>
              </a:ext>
            </a:extLst>
          </p:cNvPr>
          <p:cNvSpPr>
            <a:spLocks noGrp="1"/>
          </p:cNvSpPr>
          <p:nvPr>
            <p:ph type="sldNum" sz="quarter" idx="5"/>
          </p:nvPr>
        </p:nvSpPr>
        <p:spPr/>
        <p:txBody>
          <a:bodyPr/>
          <a:lstStyle/>
          <a:p>
            <a:fld id="{4A2A51ED-6BC5-4CFB-89D2-E1A1420AF81A}" type="slidenum">
              <a:rPr lang="en-GB" smtClean="0"/>
              <a:t>6</a:t>
            </a:fld>
            <a:endParaRPr lang="en-GB"/>
          </a:p>
        </p:txBody>
      </p:sp>
    </p:spTree>
    <p:extLst>
      <p:ext uri="{BB962C8B-B14F-4D97-AF65-F5344CB8AC3E}">
        <p14:creationId xmlns:p14="http://schemas.microsoft.com/office/powerpoint/2010/main" val="416279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Slide 7: </a:t>
            </a:r>
            <a:r>
              <a:rPr lang="en-GB" sz="1400" b="0" i="1" dirty="0"/>
              <a:t>David fights the bear and 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effectLst/>
                <a:latin typeface="Century Gothic" panose="020B0502020202020204" pitchFamily="34" charset="0"/>
              </a:rPr>
              <a:t>What can we see through the little peephole?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effectLst/>
                <a:latin typeface="Century Gothic" panose="020B0502020202020204" pitchFamily="34" charset="0"/>
              </a:rPr>
              <a:t>Let’s make it a bit wider</a:t>
            </a:r>
            <a:r>
              <a:rPr lang="en-GB" sz="1400" b="0" i="0" dirty="0">
                <a:effectLst/>
                <a:latin typeface="Century Gothic" panose="020B0502020202020204" pitchFamily="34" charset="0"/>
              </a:rPr>
              <a:t>….is it a bit easier to see now? What are we looking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trike="noStrike" spc="-1" dirty="0">
                <a:solidFill>
                  <a:srgbClr val="000000"/>
                </a:solidFill>
                <a:latin typeface="Arial"/>
              </a:rPr>
              <a:t>What is David doing with the lion and the bear?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trike="noStrike" spc="-1" dirty="0">
                <a:solidFill>
                  <a:srgbClr val="000000"/>
                </a:solidFill>
                <a:latin typeface="Arial"/>
              </a:rPr>
              <a:t>Why was this a dangerous thing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strike="noStrike" spc="-1" dirty="0">
                <a:solidFill>
                  <a:srgbClr val="000000"/>
                </a:solidFill>
                <a:latin typeface="Arial"/>
              </a:rPr>
              <a:t>[give children time to talk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strike="noStrike" spc="-1"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trike="noStrike" spc="-1" dirty="0">
                <a:solidFill>
                  <a:srgbClr val="000000"/>
                </a:solidFill>
                <a:latin typeface="Arial"/>
              </a:rPr>
              <a:t>David’s reaction to this event was to say: </a:t>
            </a:r>
            <a:r>
              <a:rPr lang="en-GB" sz="1400" b="1" dirty="0">
                <a:solidFill>
                  <a:schemeClr val="bg1"/>
                </a:solidFill>
                <a:latin typeface="Century Gothic" panose="020B0502020202020204" pitchFamily="34" charset="0"/>
              </a:rPr>
              <a:t>I don’t fear, because God is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7</a:t>
            </a:fld>
            <a:endParaRPr lang="en-GB" sz="14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Slide 8: </a:t>
            </a:r>
            <a:r>
              <a:rPr lang="en-GB" sz="1400" b="0" i="1" dirty="0"/>
              <a:t>David fights Goliath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effectLst/>
                <a:latin typeface="Century Gothic" panose="020B0502020202020204" pitchFamily="34" charset="0"/>
              </a:rPr>
              <a:t>What can we see through the little peephole?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effectLst/>
                <a:latin typeface="Century Gothic" panose="020B0502020202020204" pitchFamily="34" charset="0"/>
              </a:rPr>
              <a:t>Which part of David’s life story is this from? </a:t>
            </a:r>
            <a:r>
              <a:rPr lang="en-GB" sz="1400" b="0" i="1" dirty="0">
                <a:effectLst/>
                <a:latin typeface="Century Gothic" panose="020B0502020202020204" pitchFamily="34" charset="0"/>
              </a:rPr>
              <a:t>[hopefully this one is obvious!]</a:t>
            </a:r>
            <a:endParaRPr lang="en-GB" sz="1400" b="0" i="0" dirty="0">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effectLst/>
                <a:latin typeface="Century Gothic" panose="020B0502020202020204" pitchFamily="34" charset="0"/>
              </a:rPr>
              <a:t>Let’s see if you’re right!</a:t>
            </a:r>
            <a:r>
              <a:rPr lang="en-GB" sz="1400" b="0" i="0" dirty="0">
                <a:effectLst/>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strike="noStrike" spc="-1" dirty="0">
                <a:solidFill>
                  <a:srgbClr val="000000"/>
                </a:solidFill>
                <a:latin typeface="Arial"/>
              </a:rPr>
              <a:t>[recap how God kept David safe against Goliath]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1" strike="noStrike" spc="-1"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trike="noStrike" spc="-1" dirty="0">
                <a:solidFill>
                  <a:srgbClr val="000000"/>
                </a:solidFill>
                <a:latin typeface="Arial"/>
              </a:rPr>
              <a:t>Again, David’s reaction to this event was to say: </a:t>
            </a:r>
            <a:r>
              <a:rPr lang="en-GB" sz="1400" b="1" dirty="0">
                <a:solidFill>
                  <a:schemeClr val="bg1"/>
                </a:solidFill>
                <a:latin typeface="Century Gothic" panose="020B0502020202020204" pitchFamily="34" charset="0"/>
              </a:rPr>
              <a:t>I don’t fear, because God is here!!</a:t>
            </a:r>
          </a:p>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8</a:t>
            </a:fld>
            <a:endParaRPr lang="en-GB" sz="14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Slide 9: </a:t>
            </a:r>
            <a:r>
              <a:rPr lang="en-GB" sz="1200" b="0" i="1" dirty="0"/>
              <a:t>Saul tries to capture David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Century Gothic" panose="020B0502020202020204" pitchFamily="34" charset="0"/>
              </a:rPr>
              <a:t>What can we see through the little peephole?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latin typeface="Century Gothic" panose="020B0502020202020204" pitchFamily="34" charset="0"/>
              </a:rPr>
              <a:t>What is happening here? Who are the men with spears, and what might they be going to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Century Gothic" panose="020B0502020202020204" pitchFamily="34" charset="0"/>
              </a:rPr>
              <a:t>Let’s see if you’re right!</a:t>
            </a:r>
            <a:r>
              <a:rPr lang="en-GB" sz="1200" b="0" i="0" dirty="0">
                <a:effectLst/>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strike="noStrike" spc="-1" dirty="0">
                <a:solidFill>
                  <a:srgbClr val="000000"/>
                </a:solidFill>
                <a:latin typeface="Arial"/>
              </a:rPr>
              <a:t>King Saul was very jealous of David, and one story tells how he sent soldiers to try to capture David and kill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9</a:t>
            </a:fld>
            <a:endParaRPr lang="en-GB"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6D2E3-7B79-4A1E-8516-A4136301D691}"/>
              </a:ext>
            </a:extLst>
          </p:cNvPr>
          <p:cNvSpPr>
            <a:spLocks noGrp="1"/>
          </p:cNvSpPr>
          <p:nvPr>
            <p:ph type="dt" sz="half" idx="10"/>
          </p:nvPr>
        </p:nvSpPr>
        <p:spPr/>
        <p:txBody>
          <a:bodyPr/>
          <a:lstStyle>
            <a:lvl1pPr algn="ctr" eaLnBrk="0" hangingPunct="0">
              <a:defRPr/>
            </a:lvl1pPr>
          </a:lstStyle>
          <a:p>
            <a:pPr>
              <a:defRPr/>
            </a:pPr>
            <a:fld id="{AB15DC86-F227-4824-8B50-1AB6FEBB2E07}"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2AE01201-6769-4EE1-AEFB-B15FB5A22CF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8E22B7F-FE3A-4CC9-A418-978DA968DA62}"/>
              </a:ext>
            </a:extLst>
          </p:cNvPr>
          <p:cNvSpPr>
            <a:spLocks noGrp="1"/>
          </p:cNvSpPr>
          <p:nvPr>
            <p:ph type="sldNum" sz="quarter" idx="12"/>
          </p:nvPr>
        </p:nvSpPr>
        <p:spPr/>
        <p:txBody>
          <a:bodyPr/>
          <a:lstStyle>
            <a:lvl1pPr eaLnBrk="0" hangingPunct="0">
              <a:defRPr smtClean="0"/>
            </a:lvl1pPr>
          </a:lstStyle>
          <a:p>
            <a:pPr>
              <a:defRPr/>
            </a:pPr>
            <a:fld id="{02F21B0B-5DCA-4216-8E2C-802005D11A02}" type="slidenum">
              <a:rPr lang="en-GB" altLang="en-US"/>
              <a:pPr>
                <a:defRPr/>
              </a:pPr>
              <a:t>‹#›</a:t>
            </a:fld>
            <a:endParaRPr lang="en-GB" altLang="en-US"/>
          </a:p>
        </p:txBody>
      </p:sp>
    </p:spTree>
    <p:extLst>
      <p:ext uri="{BB962C8B-B14F-4D97-AF65-F5344CB8AC3E}">
        <p14:creationId xmlns:p14="http://schemas.microsoft.com/office/powerpoint/2010/main" val="187771281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ACDF1-7707-4CE6-AFF3-D4010B1F008A}"/>
              </a:ext>
            </a:extLst>
          </p:cNvPr>
          <p:cNvSpPr>
            <a:spLocks noGrp="1"/>
          </p:cNvSpPr>
          <p:nvPr>
            <p:ph type="dt" sz="half" idx="10"/>
          </p:nvPr>
        </p:nvSpPr>
        <p:spPr/>
        <p:txBody>
          <a:bodyPr/>
          <a:lstStyle>
            <a:lvl1pPr algn="ctr" eaLnBrk="0" hangingPunct="0">
              <a:defRPr/>
            </a:lvl1pPr>
          </a:lstStyle>
          <a:p>
            <a:pPr>
              <a:defRPr/>
            </a:pPr>
            <a:fld id="{0A9BD33C-DEAA-4F95-86AA-2A66232FF752}"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A4122A24-96F0-4BDA-B483-A9F3B926EBE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C046343-284B-4E01-A348-D0508BC1AD39}"/>
              </a:ext>
            </a:extLst>
          </p:cNvPr>
          <p:cNvSpPr>
            <a:spLocks noGrp="1"/>
          </p:cNvSpPr>
          <p:nvPr>
            <p:ph type="sldNum" sz="quarter" idx="12"/>
          </p:nvPr>
        </p:nvSpPr>
        <p:spPr/>
        <p:txBody>
          <a:bodyPr/>
          <a:lstStyle>
            <a:lvl1pPr eaLnBrk="0" hangingPunct="0">
              <a:defRPr smtClean="0"/>
            </a:lvl1pPr>
          </a:lstStyle>
          <a:p>
            <a:pPr>
              <a:defRPr/>
            </a:pPr>
            <a:fld id="{2944CA71-E45E-431B-9ECA-3DED384FC791}" type="slidenum">
              <a:rPr lang="en-GB" altLang="en-US"/>
              <a:pPr>
                <a:defRPr/>
              </a:pPr>
              <a:t>‹#›</a:t>
            </a:fld>
            <a:endParaRPr lang="en-GB" altLang="en-US"/>
          </a:p>
        </p:txBody>
      </p:sp>
    </p:spTree>
    <p:extLst>
      <p:ext uri="{BB962C8B-B14F-4D97-AF65-F5344CB8AC3E}">
        <p14:creationId xmlns:p14="http://schemas.microsoft.com/office/powerpoint/2010/main" val="237034096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1D08-4041-4882-BBF5-AA0BDBED8021}"/>
              </a:ext>
            </a:extLst>
          </p:cNvPr>
          <p:cNvSpPr>
            <a:spLocks noGrp="1"/>
          </p:cNvSpPr>
          <p:nvPr>
            <p:ph type="dt" sz="half" idx="10"/>
          </p:nvPr>
        </p:nvSpPr>
        <p:spPr/>
        <p:txBody>
          <a:bodyPr/>
          <a:lstStyle>
            <a:lvl1pPr algn="ctr" eaLnBrk="0" hangingPunct="0">
              <a:defRPr/>
            </a:lvl1pPr>
          </a:lstStyle>
          <a:p>
            <a:pPr>
              <a:defRPr/>
            </a:pPr>
            <a:fld id="{A15F8B8A-745A-446B-AA2F-49D8CDFBD0A2}"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7D24F99F-0589-4DA1-BE28-7B190ECFCD2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4FA8C61-E5E0-4095-ABB4-6309E6ABEC89}"/>
              </a:ext>
            </a:extLst>
          </p:cNvPr>
          <p:cNvSpPr>
            <a:spLocks noGrp="1"/>
          </p:cNvSpPr>
          <p:nvPr>
            <p:ph type="sldNum" sz="quarter" idx="12"/>
          </p:nvPr>
        </p:nvSpPr>
        <p:spPr/>
        <p:txBody>
          <a:bodyPr/>
          <a:lstStyle>
            <a:lvl1pPr eaLnBrk="0" hangingPunct="0">
              <a:defRPr smtClean="0"/>
            </a:lvl1pPr>
          </a:lstStyle>
          <a:p>
            <a:pPr>
              <a:defRPr/>
            </a:pPr>
            <a:fld id="{DE47E770-8543-4A11-BDAD-35D1DF3A8219}" type="slidenum">
              <a:rPr lang="en-GB" altLang="en-US"/>
              <a:pPr>
                <a:defRPr/>
              </a:pPr>
              <a:t>‹#›</a:t>
            </a:fld>
            <a:endParaRPr lang="en-GB" altLang="en-US"/>
          </a:p>
        </p:txBody>
      </p:sp>
    </p:spTree>
    <p:extLst>
      <p:ext uri="{BB962C8B-B14F-4D97-AF65-F5344CB8AC3E}">
        <p14:creationId xmlns:p14="http://schemas.microsoft.com/office/powerpoint/2010/main" val="180764343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07513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80003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731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083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741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7601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1698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3189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231C2-F86B-4EC7-8CC3-9B79640D6D5F}"/>
              </a:ext>
            </a:extLst>
          </p:cNvPr>
          <p:cNvSpPr>
            <a:spLocks noGrp="1"/>
          </p:cNvSpPr>
          <p:nvPr>
            <p:ph type="dt" sz="half" idx="10"/>
          </p:nvPr>
        </p:nvSpPr>
        <p:spPr/>
        <p:txBody>
          <a:bodyPr/>
          <a:lstStyle>
            <a:lvl1pPr algn="ctr" eaLnBrk="0" hangingPunct="0">
              <a:defRPr/>
            </a:lvl1pPr>
          </a:lstStyle>
          <a:p>
            <a:pPr>
              <a:defRPr/>
            </a:pPr>
            <a:fld id="{62B684AB-0D26-41CE-97CE-487B7E669EBD}"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D0A9EE2B-D4DD-4D8A-98DB-D4951AEA618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65B05989-B94B-46CE-8304-E2CEB166FD95}"/>
              </a:ext>
            </a:extLst>
          </p:cNvPr>
          <p:cNvSpPr>
            <a:spLocks noGrp="1"/>
          </p:cNvSpPr>
          <p:nvPr>
            <p:ph type="sldNum" sz="quarter" idx="12"/>
          </p:nvPr>
        </p:nvSpPr>
        <p:spPr/>
        <p:txBody>
          <a:bodyPr/>
          <a:lstStyle>
            <a:lvl1pPr eaLnBrk="0" hangingPunct="0">
              <a:defRPr smtClean="0"/>
            </a:lvl1pPr>
          </a:lstStyle>
          <a:p>
            <a:pPr>
              <a:defRPr/>
            </a:pPr>
            <a:fld id="{5FECB0FE-C028-4FA4-A310-A21D46B74881}" type="slidenum">
              <a:rPr lang="en-GB" altLang="en-US"/>
              <a:pPr>
                <a:defRPr/>
              </a:pPr>
              <a:t>‹#›</a:t>
            </a:fld>
            <a:endParaRPr lang="en-GB" altLang="en-US"/>
          </a:p>
        </p:txBody>
      </p:sp>
    </p:spTree>
    <p:extLst>
      <p:ext uri="{BB962C8B-B14F-4D97-AF65-F5344CB8AC3E}">
        <p14:creationId xmlns:p14="http://schemas.microsoft.com/office/powerpoint/2010/main" val="137397630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8928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267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1612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43CDE1-633C-A1B6-CCCD-C79F10973EF8}"/>
              </a:ext>
            </a:extLst>
          </p:cNvPr>
          <p:cNvSpPr>
            <a:spLocks noGrp="1"/>
          </p:cNvSpPr>
          <p:nvPr>
            <p:ph type="dt" sz="half" idx="10"/>
          </p:nvPr>
        </p:nvSpPr>
        <p:spPr/>
        <p:txBody>
          <a:bodyPr/>
          <a:lstStyle>
            <a:lvl1pPr>
              <a:defRPr/>
            </a:lvl1pPr>
          </a:lstStyle>
          <a:p>
            <a:fld id="{D288AB6B-A907-4895-AFD6-082699332A62}"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90469D8F-21CE-EE05-7F79-AA165326C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91419-54A0-ADF9-6D70-CCE9CED800FD}"/>
              </a:ext>
            </a:extLst>
          </p:cNvPr>
          <p:cNvSpPr>
            <a:spLocks noGrp="1"/>
          </p:cNvSpPr>
          <p:nvPr>
            <p:ph type="sldNum" sz="quarter" idx="12"/>
          </p:nvPr>
        </p:nvSpPr>
        <p:spPr/>
        <p:txBody>
          <a:bodyPr/>
          <a:lstStyle>
            <a:lvl1pPr>
              <a:defRPr/>
            </a:lvl1pPr>
          </a:lstStyle>
          <a:p>
            <a:fld id="{9C1C1C15-2C3E-47DE-BD90-CF70CB90EB56}" type="slidenum">
              <a:rPr lang="en-US" altLang="en-US"/>
              <a:pPr/>
              <a:t>‹#›</a:t>
            </a:fld>
            <a:endParaRPr lang="en-US" altLang="en-US"/>
          </a:p>
        </p:txBody>
      </p:sp>
    </p:spTree>
    <p:extLst>
      <p:ext uri="{BB962C8B-B14F-4D97-AF65-F5344CB8AC3E}">
        <p14:creationId xmlns:p14="http://schemas.microsoft.com/office/powerpoint/2010/main" val="41444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AC1721-1ADC-F1A5-8321-AF688164362C}"/>
              </a:ext>
            </a:extLst>
          </p:cNvPr>
          <p:cNvSpPr>
            <a:spLocks noGrp="1"/>
          </p:cNvSpPr>
          <p:nvPr>
            <p:ph type="dt" sz="half" idx="10"/>
          </p:nvPr>
        </p:nvSpPr>
        <p:spPr/>
        <p:txBody>
          <a:bodyPr/>
          <a:lstStyle>
            <a:lvl1pPr>
              <a:defRPr/>
            </a:lvl1pPr>
          </a:lstStyle>
          <a:p>
            <a:fld id="{679B9FA9-3113-4E58-83CC-200DB01BFB78}"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F2271BFB-7ABF-0495-F01A-7556E92A3B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255D5E-2A97-94DD-64CA-263611FD7D7A}"/>
              </a:ext>
            </a:extLst>
          </p:cNvPr>
          <p:cNvSpPr>
            <a:spLocks noGrp="1"/>
          </p:cNvSpPr>
          <p:nvPr>
            <p:ph type="sldNum" sz="quarter" idx="12"/>
          </p:nvPr>
        </p:nvSpPr>
        <p:spPr/>
        <p:txBody>
          <a:bodyPr/>
          <a:lstStyle>
            <a:lvl1pPr>
              <a:defRPr/>
            </a:lvl1pPr>
          </a:lstStyle>
          <a:p>
            <a:fld id="{EA2E7795-5175-489C-8F47-78F0FE049F14}" type="slidenum">
              <a:rPr lang="en-US" altLang="en-US"/>
              <a:pPr/>
              <a:t>‹#›</a:t>
            </a:fld>
            <a:endParaRPr lang="en-US" altLang="en-US"/>
          </a:p>
        </p:txBody>
      </p:sp>
    </p:spTree>
    <p:extLst>
      <p:ext uri="{BB962C8B-B14F-4D97-AF65-F5344CB8AC3E}">
        <p14:creationId xmlns:p14="http://schemas.microsoft.com/office/powerpoint/2010/main" val="215470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C1CA38-AD2F-1DAB-764A-5F73222A7A16}"/>
              </a:ext>
            </a:extLst>
          </p:cNvPr>
          <p:cNvSpPr>
            <a:spLocks noGrp="1"/>
          </p:cNvSpPr>
          <p:nvPr>
            <p:ph type="dt" sz="half" idx="10"/>
          </p:nvPr>
        </p:nvSpPr>
        <p:spPr/>
        <p:txBody>
          <a:bodyPr/>
          <a:lstStyle>
            <a:lvl1pPr>
              <a:defRPr/>
            </a:lvl1pPr>
          </a:lstStyle>
          <a:p>
            <a:fld id="{290A97F0-DDFD-471D-98EE-E684FC0FF5DA}"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2C861DCC-32E0-F177-1D37-2FB7F1C9BB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C70560-FB25-D43D-700F-A94EEAFBB7D1}"/>
              </a:ext>
            </a:extLst>
          </p:cNvPr>
          <p:cNvSpPr>
            <a:spLocks noGrp="1"/>
          </p:cNvSpPr>
          <p:nvPr>
            <p:ph type="sldNum" sz="quarter" idx="12"/>
          </p:nvPr>
        </p:nvSpPr>
        <p:spPr/>
        <p:txBody>
          <a:bodyPr/>
          <a:lstStyle>
            <a:lvl1pPr>
              <a:defRPr/>
            </a:lvl1pPr>
          </a:lstStyle>
          <a:p>
            <a:fld id="{E2E68365-4671-4BB9-826A-642788C533CF}" type="slidenum">
              <a:rPr lang="en-US" altLang="en-US"/>
              <a:pPr/>
              <a:t>‹#›</a:t>
            </a:fld>
            <a:endParaRPr lang="en-US" altLang="en-US"/>
          </a:p>
        </p:txBody>
      </p:sp>
    </p:spTree>
    <p:extLst>
      <p:ext uri="{BB962C8B-B14F-4D97-AF65-F5344CB8AC3E}">
        <p14:creationId xmlns:p14="http://schemas.microsoft.com/office/powerpoint/2010/main" val="373522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7E126EB-ABDB-32E4-EB09-B02B9B3E6052}"/>
              </a:ext>
            </a:extLst>
          </p:cNvPr>
          <p:cNvSpPr>
            <a:spLocks noGrp="1"/>
          </p:cNvSpPr>
          <p:nvPr>
            <p:ph type="dt" sz="half" idx="10"/>
          </p:nvPr>
        </p:nvSpPr>
        <p:spPr/>
        <p:txBody>
          <a:bodyPr/>
          <a:lstStyle>
            <a:lvl1pPr>
              <a:defRPr/>
            </a:lvl1pPr>
          </a:lstStyle>
          <a:p>
            <a:fld id="{0C5B3094-B659-4DC1-8C2D-C686370EAB6B}" type="datetimeFigureOut">
              <a:rPr lang="en-US" altLang="en-US"/>
              <a:pPr/>
              <a:t>1/27/2025</a:t>
            </a:fld>
            <a:endParaRPr lang="en-US" altLang="en-US"/>
          </a:p>
        </p:txBody>
      </p:sp>
      <p:sp>
        <p:nvSpPr>
          <p:cNvPr id="6" name="Footer Placeholder 4">
            <a:extLst>
              <a:ext uri="{FF2B5EF4-FFF2-40B4-BE49-F238E27FC236}">
                <a16:creationId xmlns:a16="http://schemas.microsoft.com/office/drawing/2014/main" id="{B2372045-5519-69D5-B818-1DC1A08692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EEF5C4-FC26-4765-511F-31B05E635E62}"/>
              </a:ext>
            </a:extLst>
          </p:cNvPr>
          <p:cNvSpPr>
            <a:spLocks noGrp="1"/>
          </p:cNvSpPr>
          <p:nvPr>
            <p:ph type="sldNum" sz="quarter" idx="12"/>
          </p:nvPr>
        </p:nvSpPr>
        <p:spPr/>
        <p:txBody>
          <a:bodyPr/>
          <a:lstStyle>
            <a:lvl1pPr>
              <a:defRPr/>
            </a:lvl1pPr>
          </a:lstStyle>
          <a:p>
            <a:fld id="{002D8636-67B6-43B8-9A5C-D4569ECCEEAA}" type="slidenum">
              <a:rPr lang="en-US" altLang="en-US"/>
              <a:pPr/>
              <a:t>‹#›</a:t>
            </a:fld>
            <a:endParaRPr lang="en-US" altLang="en-US"/>
          </a:p>
        </p:txBody>
      </p:sp>
    </p:spTree>
    <p:extLst>
      <p:ext uri="{BB962C8B-B14F-4D97-AF65-F5344CB8AC3E}">
        <p14:creationId xmlns:p14="http://schemas.microsoft.com/office/powerpoint/2010/main" val="147293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8B922D4-4917-BC74-9C0D-A56661AAC50B}"/>
              </a:ext>
            </a:extLst>
          </p:cNvPr>
          <p:cNvSpPr>
            <a:spLocks noGrp="1"/>
          </p:cNvSpPr>
          <p:nvPr>
            <p:ph type="dt" sz="half" idx="10"/>
          </p:nvPr>
        </p:nvSpPr>
        <p:spPr/>
        <p:txBody>
          <a:bodyPr/>
          <a:lstStyle>
            <a:lvl1pPr>
              <a:defRPr/>
            </a:lvl1pPr>
          </a:lstStyle>
          <a:p>
            <a:fld id="{3DA43DF7-00A6-491A-88A9-944444E1D40C}" type="datetimeFigureOut">
              <a:rPr lang="en-US" altLang="en-US"/>
              <a:pPr/>
              <a:t>1/27/2025</a:t>
            </a:fld>
            <a:endParaRPr lang="en-US" altLang="en-US"/>
          </a:p>
        </p:txBody>
      </p:sp>
      <p:sp>
        <p:nvSpPr>
          <p:cNvPr id="8" name="Footer Placeholder 4">
            <a:extLst>
              <a:ext uri="{FF2B5EF4-FFF2-40B4-BE49-F238E27FC236}">
                <a16:creationId xmlns:a16="http://schemas.microsoft.com/office/drawing/2014/main" id="{A11B40F5-7BA7-23F1-91F8-6C4A293EEA6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98B22C-CC34-0A1E-F0E9-FB21C89C7E88}"/>
              </a:ext>
            </a:extLst>
          </p:cNvPr>
          <p:cNvSpPr>
            <a:spLocks noGrp="1"/>
          </p:cNvSpPr>
          <p:nvPr>
            <p:ph type="sldNum" sz="quarter" idx="12"/>
          </p:nvPr>
        </p:nvSpPr>
        <p:spPr/>
        <p:txBody>
          <a:bodyPr/>
          <a:lstStyle>
            <a:lvl1pPr>
              <a:defRPr/>
            </a:lvl1pPr>
          </a:lstStyle>
          <a:p>
            <a:fld id="{5FB89B40-5E7A-4978-B950-548BA45504AF}" type="slidenum">
              <a:rPr lang="en-US" altLang="en-US"/>
              <a:pPr/>
              <a:t>‹#›</a:t>
            </a:fld>
            <a:endParaRPr lang="en-US" altLang="en-US"/>
          </a:p>
        </p:txBody>
      </p:sp>
    </p:spTree>
    <p:extLst>
      <p:ext uri="{BB962C8B-B14F-4D97-AF65-F5344CB8AC3E}">
        <p14:creationId xmlns:p14="http://schemas.microsoft.com/office/powerpoint/2010/main" val="37693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312FDAF-C8EB-7493-8DA2-CFADC80A7F6A}"/>
              </a:ext>
            </a:extLst>
          </p:cNvPr>
          <p:cNvSpPr>
            <a:spLocks noGrp="1"/>
          </p:cNvSpPr>
          <p:nvPr>
            <p:ph type="dt" sz="half" idx="10"/>
          </p:nvPr>
        </p:nvSpPr>
        <p:spPr/>
        <p:txBody>
          <a:bodyPr/>
          <a:lstStyle>
            <a:lvl1pPr>
              <a:defRPr/>
            </a:lvl1pPr>
          </a:lstStyle>
          <a:p>
            <a:fld id="{3C0B834A-3810-4FF1-9235-EAA8EB759CE2}" type="datetimeFigureOut">
              <a:rPr lang="en-US" altLang="en-US"/>
              <a:pPr/>
              <a:t>1/27/2025</a:t>
            </a:fld>
            <a:endParaRPr lang="en-US" altLang="en-US"/>
          </a:p>
        </p:txBody>
      </p:sp>
      <p:sp>
        <p:nvSpPr>
          <p:cNvPr id="4" name="Footer Placeholder 4">
            <a:extLst>
              <a:ext uri="{FF2B5EF4-FFF2-40B4-BE49-F238E27FC236}">
                <a16:creationId xmlns:a16="http://schemas.microsoft.com/office/drawing/2014/main" id="{82139302-39D3-FED6-7D3A-FE53AEAAE5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0426B4-AA92-1B4D-2376-6B7B5B1C1880}"/>
              </a:ext>
            </a:extLst>
          </p:cNvPr>
          <p:cNvSpPr>
            <a:spLocks noGrp="1"/>
          </p:cNvSpPr>
          <p:nvPr>
            <p:ph type="sldNum" sz="quarter" idx="12"/>
          </p:nvPr>
        </p:nvSpPr>
        <p:spPr/>
        <p:txBody>
          <a:bodyPr/>
          <a:lstStyle>
            <a:lvl1pPr>
              <a:defRPr/>
            </a:lvl1pPr>
          </a:lstStyle>
          <a:p>
            <a:fld id="{7AB0B467-89E2-49EB-896B-D6CD3C55C1B9}" type="slidenum">
              <a:rPr lang="en-US" altLang="en-US"/>
              <a:pPr/>
              <a:t>‹#›</a:t>
            </a:fld>
            <a:endParaRPr lang="en-US" altLang="en-US"/>
          </a:p>
        </p:txBody>
      </p:sp>
    </p:spTree>
    <p:extLst>
      <p:ext uri="{BB962C8B-B14F-4D97-AF65-F5344CB8AC3E}">
        <p14:creationId xmlns:p14="http://schemas.microsoft.com/office/powerpoint/2010/main" val="42071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2E773B-9B81-08E5-BCC6-E53C82E7DB2D}"/>
              </a:ext>
            </a:extLst>
          </p:cNvPr>
          <p:cNvSpPr>
            <a:spLocks noGrp="1"/>
          </p:cNvSpPr>
          <p:nvPr>
            <p:ph type="dt" sz="half" idx="10"/>
          </p:nvPr>
        </p:nvSpPr>
        <p:spPr/>
        <p:txBody>
          <a:bodyPr/>
          <a:lstStyle>
            <a:lvl1pPr>
              <a:defRPr/>
            </a:lvl1pPr>
          </a:lstStyle>
          <a:p>
            <a:fld id="{38B724CC-F358-46DE-8FEE-598E4D794E5B}" type="datetimeFigureOut">
              <a:rPr lang="en-US" altLang="en-US"/>
              <a:pPr/>
              <a:t>1/27/2025</a:t>
            </a:fld>
            <a:endParaRPr lang="en-US" altLang="en-US"/>
          </a:p>
        </p:txBody>
      </p:sp>
      <p:sp>
        <p:nvSpPr>
          <p:cNvPr id="3" name="Footer Placeholder 4">
            <a:extLst>
              <a:ext uri="{FF2B5EF4-FFF2-40B4-BE49-F238E27FC236}">
                <a16:creationId xmlns:a16="http://schemas.microsoft.com/office/drawing/2014/main" id="{2EDDD03A-54DE-DEC1-C040-DFE5848198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C5AA03-40D1-5B21-32F8-667F4CD27AD3}"/>
              </a:ext>
            </a:extLst>
          </p:cNvPr>
          <p:cNvSpPr>
            <a:spLocks noGrp="1"/>
          </p:cNvSpPr>
          <p:nvPr>
            <p:ph type="sldNum" sz="quarter" idx="12"/>
          </p:nvPr>
        </p:nvSpPr>
        <p:spPr/>
        <p:txBody>
          <a:bodyPr/>
          <a:lstStyle>
            <a:lvl1pPr>
              <a:defRPr/>
            </a:lvl1pPr>
          </a:lstStyle>
          <a:p>
            <a:fld id="{2856C2B2-3F4C-4D88-A698-BB2DAD9B2110}" type="slidenum">
              <a:rPr lang="en-US" altLang="en-US"/>
              <a:pPr/>
              <a:t>‹#›</a:t>
            </a:fld>
            <a:endParaRPr lang="en-US" altLang="en-US"/>
          </a:p>
        </p:txBody>
      </p:sp>
    </p:spTree>
    <p:extLst>
      <p:ext uri="{BB962C8B-B14F-4D97-AF65-F5344CB8AC3E}">
        <p14:creationId xmlns:p14="http://schemas.microsoft.com/office/powerpoint/2010/main" val="5970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94C5E-35AF-4792-886E-CA7B5EF0FF61}"/>
              </a:ext>
            </a:extLst>
          </p:cNvPr>
          <p:cNvSpPr>
            <a:spLocks noGrp="1"/>
          </p:cNvSpPr>
          <p:nvPr>
            <p:ph type="dt" sz="half" idx="10"/>
          </p:nvPr>
        </p:nvSpPr>
        <p:spPr/>
        <p:txBody>
          <a:bodyPr/>
          <a:lstStyle>
            <a:lvl1pPr algn="ctr" eaLnBrk="0" hangingPunct="0">
              <a:defRPr/>
            </a:lvl1pPr>
          </a:lstStyle>
          <a:p>
            <a:pPr>
              <a:defRPr/>
            </a:pPr>
            <a:fld id="{D858CD31-3FEA-4B71-B3C5-38B204DD8116}"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1B0B2816-ABDA-4C42-A6C8-2AC33D62024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4BE93CD-CA60-487C-8469-CED07D3D69AC}"/>
              </a:ext>
            </a:extLst>
          </p:cNvPr>
          <p:cNvSpPr>
            <a:spLocks noGrp="1"/>
          </p:cNvSpPr>
          <p:nvPr>
            <p:ph type="sldNum" sz="quarter" idx="12"/>
          </p:nvPr>
        </p:nvSpPr>
        <p:spPr/>
        <p:txBody>
          <a:bodyPr/>
          <a:lstStyle>
            <a:lvl1pPr eaLnBrk="0" hangingPunct="0">
              <a:defRPr smtClean="0"/>
            </a:lvl1pPr>
          </a:lstStyle>
          <a:p>
            <a:pPr>
              <a:defRPr/>
            </a:pPr>
            <a:fld id="{4DE1E5B7-3677-45B4-82FE-C39485E41D09}" type="slidenum">
              <a:rPr lang="en-GB" altLang="en-US"/>
              <a:pPr>
                <a:defRPr/>
              </a:pPr>
              <a:t>‹#›</a:t>
            </a:fld>
            <a:endParaRPr lang="en-GB" altLang="en-US"/>
          </a:p>
        </p:txBody>
      </p:sp>
    </p:spTree>
    <p:extLst>
      <p:ext uri="{BB962C8B-B14F-4D97-AF65-F5344CB8AC3E}">
        <p14:creationId xmlns:p14="http://schemas.microsoft.com/office/powerpoint/2010/main" val="88540086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CC0CB21-FABD-18FF-A5DA-26CBCF16E8EA}"/>
              </a:ext>
            </a:extLst>
          </p:cNvPr>
          <p:cNvSpPr>
            <a:spLocks noGrp="1"/>
          </p:cNvSpPr>
          <p:nvPr>
            <p:ph type="dt" sz="half" idx="10"/>
          </p:nvPr>
        </p:nvSpPr>
        <p:spPr/>
        <p:txBody>
          <a:bodyPr/>
          <a:lstStyle>
            <a:lvl1pPr>
              <a:defRPr/>
            </a:lvl1pPr>
          </a:lstStyle>
          <a:p>
            <a:fld id="{6BB551D3-F95B-4C11-9128-8CC9DC99953F}" type="datetimeFigureOut">
              <a:rPr lang="en-US" altLang="en-US"/>
              <a:pPr/>
              <a:t>1/27/2025</a:t>
            </a:fld>
            <a:endParaRPr lang="en-US" altLang="en-US"/>
          </a:p>
        </p:txBody>
      </p:sp>
      <p:sp>
        <p:nvSpPr>
          <p:cNvPr id="6" name="Footer Placeholder 4">
            <a:extLst>
              <a:ext uri="{FF2B5EF4-FFF2-40B4-BE49-F238E27FC236}">
                <a16:creationId xmlns:a16="http://schemas.microsoft.com/office/drawing/2014/main" id="{6C78458B-2E36-7F66-5325-3D6096982E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AB2189-FFA7-0349-D2B7-C9BDCD8638CE}"/>
              </a:ext>
            </a:extLst>
          </p:cNvPr>
          <p:cNvSpPr>
            <a:spLocks noGrp="1"/>
          </p:cNvSpPr>
          <p:nvPr>
            <p:ph type="sldNum" sz="quarter" idx="12"/>
          </p:nvPr>
        </p:nvSpPr>
        <p:spPr/>
        <p:txBody>
          <a:bodyPr/>
          <a:lstStyle>
            <a:lvl1pPr>
              <a:defRPr/>
            </a:lvl1pPr>
          </a:lstStyle>
          <a:p>
            <a:fld id="{6A0978CD-47B0-4FDD-A419-B038BAD1B66A}" type="slidenum">
              <a:rPr lang="en-US" altLang="en-US"/>
              <a:pPr/>
              <a:t>‹#›</a:t>
            </a:fld>
            <a:endParaRPr lang="en-US" altLang="en-US"/>
          </a:p>
        </p:txBody>
      </p:sp>
    </p:spTree>
    <p:extLst>
      <p:ext uri="{BB962C8B-B14F-4D97-AF65-F5344CB8AC3E}">
        <p14:creationId xmlns:p14="http://schemas.microsoft.com/office/powerpoint/2010/main" val="279488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0CE377A1-6AEC-0237-5432-1164960A7E30}"/>
              </a:ext>
            </a:extLst>
          </p:cNvPr>
          <p:cNvSpPr>
            <a:spLocks noGrp="1"/>
          </p:cNvSpPr>
          <p:nvPr>
            <p:ph type="dt" sz="half" idx="10"/>
          </p:nvPr>
        </p:nvSpPr>
        <p:spPr/>
        <p:txBody>
          <a:bodyPr/>
          <a:lstStyle>
            <a:lvl1pPr>
              <a:defRPr/>
            </a:lvl1pPr>
          </a:lstStyle>
          <a:p>
            <a:fld id="{58724EBB-CFF6-4AE9-A1AE-D5FB388FA57C}" type="datetimeFigureOut">
              <a:rPr lang="en-US" altLang="en-US"/>
              <a:pPr/>
              <a:t>1/27/2025</a:t>
            </a:fld>
            <a:endParaRPr lang="en-US" altLang="en-US"/>
          </a:p>
        </p:txBody>
      </p:sp>
      <p:sp>
        <p:nvSpPr>
          <p:cNvPr id="6" name="Footer Placeholder 4">
            <a:extLst>
              <a:ext uri="{FF2B5EF4-FFF2-40B4-BE49-F238E27FC236}">
                <a16:creationId xmlns:a16="http://schemas.microsoft.com/office/drawing/2014/main" id="{CF7B6A3C-97EB-E792-0BAF-9ED359FB8E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4B84E0-1EEF-FCB0-7192-5675AB8D8B48}"/>
              </a:ext>
            </a:extLst>
          </p:cNvPr>
          <p:cNvSpPr>
            <a:spLocks noGrp="1"/>
          </p:cNvSpPr>
          <p:nvPr>
            <p:ph type="sldNum" sz="quarter" idx="12"/>
          </p:nvPr>
        </p:nvSpPr>
        <p:spPr/>
        <p:txBody>
          <a:bodyPr/>
          <a:lstStyle>
            <a:lvl1pPr>
              <a:defRPr/>
            </a:lvl1pPr>
          </a:lstStyle>
          <a:p>
            <a:fld id="{7F2EEB5B-1FD1-412F-AAD8-B1EA64FB093C}" type="slidenum">
              <a:rPr lang="en-US" altLang="en-US"/>
              <a:pPr/>
              <a:t>‹#›</a:t>
            </a:fld>
            <a:endParaRPr lang="en-US" altLang="en-US"/>
          </a:p>
        </p:txBody>
      </p:sp>
    </p:spTree>
    <p:extLst>
      <p:ext uri="{BB962C8B-B14F-4D97-AF65-F5344CB8AC3E}">
        <p14:creationId xmlns:p14="http://schemas.microsoft.com/office/powerpoint/2010/main" val="258045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70ECC3-8721-9A14-6DB7-AC7AB17CCD14}"/>
              </a:ext>
            </a:extLst>
          </p:cNvPr>
          <p:cNvSpPr>
            <a:spLocks noGrp="1"/>
          </p:cNvSpPr>
          <p:nvPr>
            <p:ph type="dt" sz="half" idx="10"/>
          </p:nvPr>
        </p:nvSpPr>
        <p:spPr/>
        <p:txBody>
          <a:bodyPr/>
          <a:lstStyle>
            <a:lvl1pPr>
              <a:defRPr/>
            </a:lvl1pPr>
          </a:lstStyle>
          <a:p>
            <a:fld id="{DBA392D2-F250-44D4-8E15-C9EA9A5FF622}"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34A093D4-A9F7-0BEF-7011-DA6D455CE7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C7167-D1F4-D794-D8A6-323782041B1E}"/>
              </a:ext>
            </a:extLst>
          </p:cNvPr>
          <p:cNvSpPr>
            <a:spLocks noGrp="1"/>
          </p:cNvSpPr>
          <p:nvPr>
            <p:ph type="sldNum" sz="quarter" idx="12"/>
          </p:nvPr>
        </p:nvSpPr>
        <p:spPr/>
        <p:txBody>
          <a:bodyPr/>
          <a:lstStyle>
            <a:lvl1pPr>
              <a:defRPr/>
            </a:lvl1pPr>
          </a:lstStyle>
          <a:p>
            <a:fld id="{2D1274FF-35F3-4BFC-A6AA-41AD54820D21}" type="slidenum">
              <a:rPr lang="en-US" altLang="en-US"/>
              <a:pPr/>
              <a:t>‹#›</a:t>
            </a:fld>
            <a:endParaRPr lang="en-US" altLang="en-US"/>
          </a:p>
        </p:txBody>
      </p:sp>
    </p:spTree>
    <p:extLst>
      <p:ext uri="{BB962C8B-B14F-4D97-AF65-F5344CB8AC3E}">
        <p14:creationId xmlns:p14="http://schemas.microsoft.com/office/powerpoint/2010/main" val="2285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420F87-1BDE-5B06-EB55-B68D673392DB}"/>
              </a:ext>
            </a:extLst>
          </p:cNvPr>
          <p:cNvSpPr>
            <a:spLocks noGrp="1"/>
          </p:cNvSpPr>
          <p:nvPr>
            <p:ph type="dt" sz="half" idx="10"/>
          </p:nvPr>
        </p:nvSpPr>
        <p:spPr/>
        <p:txBody>
          <a:bodyPr/>
          <a:lstStyle>
            <a:lvl1pPr>
              <a:defRPr/>
            </a:lvl1pPr>
          </a:lstStyle>
          <a:p>
            <a:fld id="{33A9FCA3-6DD4-4611-8852-7EE5D6B156A6}"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2F86EEFF-832B-1BEA-4D58-C6AE0846D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5BE73A-F8ED-6CA8-9B89-373986DF28DD}"/>
              </a:ext>
            </a:extLst>
          </p:cNvPr>
          <p:cNvSpPr>
            <a:spLocks noGrp="1"/>
          </p:cNvSpPr>
          <p:nvPr>
            <p:ph type="sldNum" sz="quarter" idx="12"/>
          </p:nvPr>
        </p:nvSpPr>
        <p:spPr/>
        <p:txBody>
          <a:bodyPr/>
          <a:lstStyle>
            <a:lvl1pPr>
              <a:defRPr/>
            </a:lvl1pPr>
          </a:lstStyle>
          <a:p>
            <a:fld id="{43ED9DE3-753A-4ED3-BE4B-931E342E3583}" type="slidenum">
              <a:rPr lang="en-US" altLang="en-US"/>
              <a:pPr/>
              <a:t>‹#›</a:t>
            </a:fld>
            <a:endParaRPr lang="en-US" altLang="en-US"/>
          </a:p>
        </p:txBody>
      </p:sp>
    </p:spTree>
    <p:extLst>
      <p:ext uri="{BB962C8B-B14F-4D97-AF65-F5344CB8AC3E}">
        <p14:creationId xmlns:p14="http://schemas.microsoft.com/office/powerpoint/2010/main" val="83652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9EB761-B28E-4D1A-9CC8-F6C0698EB2CD}"/>
              </a:ext>
            </a:extLst>
          </p:cNvPr>
          <p:cNvSpPr>
            <a:spLocks noGrp="1"/>
          </p:cNvSpPr>
          <p:nvPr>
            <p:ph type="dt" sz="half" idx="10"/>
          </p:nvPr>
        </p:nvSpPr>
        <p:spPr/>
        <p:txBody>
          <a:bodyPr/>
          <a:lstStyle>
            <a:lvl1pPr algn="ctr" eaLnBrk="0" hangingPunct="0">
              <a:defRPr/>
            </a:lvl1pPr>
          </a:lstStyle>
          <a:p>
            <a:pPr>
              <a:defRPr/>
            </a:pPr>
            <a:fld id="{5F934910-5638-4DE0-BF8F-09948A6A62AA}" type="datetimeFigureOut">
              <a:rPr lang="en-US" altLang="en-US"/>
              <a:pPr>
                <a:defRPr/>
              </a:pPr>
              <a:t>1/27/2025</a:t>
            </a:fld>
            <a:endParaRPr lang="en-GB" altLang="en-US"/>
          </a:p>
        </p:txBody>
      </p:sp>
      <p:sp>
        <p:nvSpPr>
          <p:cNvPr id="6" name="Footer Placeholder 4">
            <a:extLst>
              <a:ext uri="{FF2B5EF4-FFF2-40B4-BE49-F238E27FC236}">
                <a16:creationId xmlns:a16="http://schemas.microsoft.com/office/drawing/2014/main" id="{84338162-062D-4714-AFBE-D78F8DEA065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4D193B6-1B88-4925-BCEE-FBAF1BCD8B02}"/>
              </a:ext>
            </a:extLst>
          </p:cNvPr>
          <p:cNvSpPr>
            <a:spLocks noGrp="1"/>
          </p:cNvSpPr>
          <p:nvPr>
            <p:ph type="sldNum" sz="quarter" idx="12"/>
          </p:nvPr>
        </p:nvSpPr>
        <p:spPr/>
        <p:txBody>
          <a:bodyPr/>
          <a:lstStyle>
            <a:lvl1pPr eaLnBrk="0" hangingPunct="0">
              <a:defRPr smtClean="0"/>
            </a:lvl1pPr>
          </a:lstStyle>
          <a:p>
            <a:pPr>
              <a:defRPr/>
            </a:pPr>
            <a:fld id="{A27DA9C1-F97B-4362-93D1-8347790AAA8B}" type="slidenum">
              <a:rPr lang="en-GB" altLang="en-US"/>
              <a:pPr>
                <a:defRPr/>
              </a:pPr>
              <a:t>‹#›</a:t>
            </a:fld>
            <a:endParaRPr lang="en-GB" altLang="en-US"/>
          </a:p>
        </p:txBody>
      </p:sp>
    </p:spTree>
    <p:extLst>
      <p:ext uri="{BB962C8B-B14F-4D97-AF65-F5344CB8AC3E}">
        <p14:creationId xmlns:p14="http://schemas.microsoft.com/office/powerpoint/2010/main" val="13296644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74E417-2767-48EE-BDC4-F6909555642A}"/>
              </a:ext>
            </a:extLst>
          </p:cNvPr>
          <p:cNvSpPr>
            <a:spLocks noGrp="1"/>
          </p:cNvSpPr>
          <p:nvPr>
            <p:ph type="dt" sz="half" idx="10"/>
          </p:nvPr>
        </p:nvSpPr>
        <p:spPr/>
        <p:txBody>
          <a:bodyPr/>
          <a:lstStyle>
            <a:lvl1pPr algn="ctr" eaLnBrk="0" hangingPunct="0">
              <a:defRPr/>
            </a:lvl1pPr>
          </a:lstStyle>
          <a:p>
            <a:pPr>
              <a:defRPr/>
            </a:pPr>
            <a:fld id="{0015DB95-D991-45F0-984B-FC5AE48FC4F6}" type="datetimeFigureOut">
              <a:rPr lang="en-US" altLang="en-US"/>
              <a:pPr>
                <a:defRPr/>
              </a:pPr>
              <a:t>1/27/2025</a:t>
            </a:fld>
            <a:endParaRPr lang="en-GB" altLang="en-US"/>
          </a:p>
        </p:txBody>
      </p:sp>
      <p:sp>
        <p:nvSpPr>
          <p:cNvPr id="8" name="Footer Placeholder 4">
            <a:extLst>
              <a:ext uri="{FF2B5EF4-FFF2-40B4-BE49-F238E27FC236}">
                <a16:creationId xmlns:a16="http://schemas.microsoft.com/office/drawing/2014/main" id="{BCFD7FAC-3276-49B9-B182-AF7B69E2D170}"/>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0EED1A9E-DFF2-4300-A49C-8167AE0A249C}"/>
              </a:ext>
            </a:extLst>
          </p:cNvPr>
          <p:cNvSpPr>
            <a:spLocks noGrp="1"/>
          </p:cNvSpPr>
          <p:nvPr>
            <p:ph type="sldNum" sz="quarter" idx="12"/>
          </p:nvPr>
        </p:nvSpPr>
        <p:spPr/>
        <p:txBody>
          <a:bodyPr/>
          <a:lstStyle>
            <a:lvl1pPr eaLnBrk="0" hangingPunct="0">
              <a:defRPr smtClean="0"/>
            </a:lvl1pPr>
          </a:lstStyle>
          <a:p>
            <a:pPr>
              <a:defRPr/>
            </a:pPr>
            <a:fld id="{562853B3-5A62-4A00-9125-EE20677CCFBB}" type="slidenum">
              <a:rPr lang="en-GB" altLang="en-US"/>
              <a:pPr>
                <a:defRPr/>
              </a:pPr>
              <a:t>‹#›</a:t>
            </a:fld>
            <a:endParaRPr lang="en-GB" altLang="en-US"/>
          </a:p>
        </p:txBody>
      </p:sp>
    </p:spTree>
    <p:extLst>
      <p:ext uri="{BB962C8B-B14F-4D97-AF65-F5344CB8AC3E}">
        <p14:creationId xmlns:p14="http://schemas.microsoft.com/office/powerpoint/2010/main" val="15135288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8F6887-EA89-4833-BB90-795B76E31EC9}"/>
              </a:ext>
            </a:extLst>
          </p:cNvPr>
          <p:cNvSpPr>
            <a:spLocks noGrp="1"/>
          </p:cNvSpPr>
          <p:nvPr>
            <p:ph type="dt" sz="half" idx="10"/>
          </p:nvPr>
        </p:nvSpPr>
        <p:spPr/>
        <p:txBody>
          <a:bodyPr/>
          <a:lstStyle>
            <a:lvl1pPr algn="ctr" eaLnBrk="0" hangingPunct="0">
              <a:defRPr/>
            </a:lvl1pPr>
          </a:lstStyle>
          <a:p>
            <a:pPr>
              <a:defRPr/>
            </a:pPr>
            <a:fld id="{221A7084-38EF-4CB1-B608-B9FCB1EED06C}" type="datetimeFigureOut">
              <a:rPr lang="en-US" altLang="en-US"/>
              <a:pPr>
                <a:defRPr/>
              </a:pPr>
              <a:t>1/27/2025</a:t>
            </a:fld>
            <a:endParaRPr lang="en-GB" altLang="en-US"/>
          </a:p>
        </p:txBody>
      </p:sp>
      <p:sp>
        <p:nvSpPr>
          <p:cNvPr id="4" name="Footer Placeholder 4">
            <a:extLst>
              <a:ext uri="{FF2B5EF4-FFF2-40B4-BE49-F238E27FC236}">
                <a16:creationId xmlns:a16="http://schemas.microsoft.com/office/drawing/2014/main" id="{E588FDDD-2DB1-495E-875E-133F969434E1}"/>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B4439F5C-E7C3-44AE-8E8D-0F1F72308ADD}"/>
              </a:ext>
            </a:extLst>
          </p:cNvPr>
          <p:cNvSpPr>
            <a:spLocks noGrp="1"/>
          </p:cNvSpPr>
          <p:nvPr>
            <p:ph type="sldNum" sz="quarter" idx="12"/>
          </p:nvPr>
        </p:nvSpPr>
        <p:spPr/>
        <p:txBody>
          <a:bodyPr/>
          <a:lstStyle>
            <a:lvl1pPr eaLnBrk="0" hangingPunct="0">
              <a:defRPr smtClean="0"/>
            </a:lvl1pPr>
          </a:lstStyle>
          <a:p>
            <a:pPr>
              <a:defRPr/>
            </a:pPr>
            <a:fld id="{181CF1F2-4277-4AA3-93BF-5A89F0F1194F}" type="slidenum">
              <a:rPr lang="en-GB" altLang="en-US"/>
              <a:pPr>
                <a:defRPr/>
              </a:pPr>
              <a:t>‹#›</a:t>
            </a:fld>
            <a:endParaRPr lang="en-GB" altLang="en-US"/>
          </a:p>
        </p:txBody>
      </p:sp>
    </p:spTree>
    <p:extLst>
      <p:ext uri="{BB962C8B-B14F-4D97-AF65-F5344CB8AC3E}">
        <p14:creationId xmlns:p14="http://schemas.microsoft.com/office/powerpoint/2010/main" val="140851195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4D6F19-B011-49DF-86D0-80FD0BBF3BE3}"/>
              </a:ext>
            </a:extLst>
          </p:cNvPr>
          <p:cNvSpPr>
            <a:spLocks noGrp="1"/>
          </p:cNvSpPr>
          <p:nvPr>
            <p:ph type="dt" sz="half" idx="10"/>
          </p:nvPr>
        </p:nvSpPr>
        <p:spPr/>
        <p:txBody>
          <a:bodyPr/>
          <a:lstStyle>
            <a:lvl1pPr algn="ctr" eaLnBrk="0" hangingPunct="0">
              <a:defRPr/>
            </a:lvl1pPr>
          </a:lstStyle>
          <a:p>
            <a:pPr>
              <a:defRPr/>
            </a:pPr>
            <a:fld id="{C83FD1EB-46A8-415C-AD64-BC7E2A6AA6C3}" type="datetimeFigureOut">
              <a:rPr lang="en-US" altLang="en-US"/>
              <a:pPr>
                <a:defRPr/>
              </a:pPr>
              <a:t>1/27/2025</a:t>
            </a:fld>
            <a:endParaRPr lang="en-GB" altLang="en-US"/>
          </a:p>
        </p:txBody>
      </p:sp>
      <p:sp>
        <p:nvSpPr>
          <p:cNvPr id="3" name="Footer Placeholder 4">
            <a:extLst>
              <a:ext uri="{FF2B5EF4-FFF2-40B4-BE49-F238E27FC236}">
                <a16:creationId xmlns:a16="http://schemas.microsoft.com/office/drawing/2014/main" id="{B824A055-59C0-4734-A805-ECA4728A1EE8}"/>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C04D484-1C2F-4480-A0D9-7215028F638F}"/>
              </a:ext>
            </a:extLst>
          </p:cNvPr>
          <p:cNvSpPr>
            <a:spLocks noGrp="1"/>
          </p:cNvSpPr>
          <p:nvPr>
            <p:ph type="sldNum" sz="quarter" idx="12"/>
          </p:nvPr>
        </p:nvSpPr>
        <p:spPr/>
        <p:txBody>
          <a:bodyPr/>
          <a:lstStyle>
            <a:lvl1pPr eaLnBrk="0" hangingPunct="0">
              <a:defRPr smtClean="0"/>
            </a:lvl1pPr>
          </a:lstStyle>
          <a:p>
            <a:pPr>
              <a:defRPr/>
            </a:pPr>
            <a:fld id="{150CC4EF-0A1B-4E29-B66C-DACF10B9497D}" type="slidenum">
              <a:rPr lang="en-GB" altLang="en-US"/>
              <a:pPr>
                <a:defRPr/>
              </a:pPr>
              <a:t>‹#›</a:t>
            </a:fld>
            <a:endParaRPr lang="en-GB" altLang="en-US"/>
          </a:p>
        </p:txBody>
      </p:sp>
    </p:spTree>
    <p:extLst>
      <p:ext uri="{BB962C8B-B14F-4D97-AF65-F5344CB8AC3E}">
        <p14:creationId xmlns:p14="http://schemas.microsoft.com/office/powerpoint/2010/main" val="213881991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91AA3D-F7CE-485E-BD8F-C0F447F23176}"/>
              </a:ext>
            </a:extLst>
          </p:cNvPr>
          <p:cNvSpPr>
            <a:spLocks noGrp="1"/>
          </p:cNvSpPr>
          <p:nvPr>
            <p:ph type="dt" sz="half" idx="10"/>
          </p:nvPr>
        </p:nvSpPr>
        <p:spPr/>
        <p:txBody>
          <a:bodyPr/>
          <a:lstStyle>
            <a:lvl1pPr algn="ctr" eaLnBrk="0" hangingPunct="0">
              <a:defRPr/>
            </a:lvl1pPr>
          </a:lstStyle>
          <a:p>
            <a:pPr>
              <a:defRPr/>
            </a:pPr>
            <a:fld id="{4D98A6E5-B1DA-4A1D-B855-91C1F21C5D9B}" type="datetimeFigureOut">
              <a:rPr lang="en-US" altLang="en-US"/>
              <a:pPr>
                <a:defRPr/>
              </a:pPr>
              <a:t>1/27/2025</a:t>
            </a:fld>
            <a:endParaRPr lang="en-GB" altLang="en-US"/>
          </a:p>
        </p:txBody>
      </p:sp>
      <p:sp>
        <p:nvSpPr>
          <p:cNvPr id="6" name="Footer Placeholder 4">
            <a:extLst>
              <a:ext uri="{FF2B5EF4-FFF2-40B4-BE49-F238E27FC236}">
                <a16:creationId xmlns:a16="http://schemas.microsoft.com/office/drawing/2014/main" id="{91724FD5-8052-4060-B37B-14B1E0EAE84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A53C05B-C3CF-4AF8-9398-32AD819BD1B1}"/>
              </a:ext>
            </a:extLst>
          </p:cNvPr>
          <p:cNvSpPr>
            <a:spLocks noGrp="1"/>
          </p:cNvSpPr>
          <p:nvPr>
            <p:ph type="sldNum" sz="quarter" idx="12"/>
          </p:nvPr>
        </p:nvSpPr>
        <p:spPr/>
        <p:txBody>
          <a:bodyPr/>
          <a:lstStyle>
            <a:lvl1pPr eaLnBrk="0" hangingPunct="0">
              <a:defRPr smtClean="0"/>
            </a:lvl1pPr>
          </a:lstStyle>
          <a:p>
            <a:pPr>
              <a:defRPr/>
            </a:pPr>
            <a:fld id="{F991304A-5FF9-4758-9D36-24CFAC366515}" type="slidenum">
              <a:rPr lang="en-GB" altLang="en-US"/>
              <a:pPr>
                <a:defRPr/>
              </a:pPr>
              <a:t>‹#›</a:t>
            </a:fld>
            <a:endParaRPr lang="en-GB" altLang="en-US"/>
          </a:p>
        </p:txBody>
      </p:sp>
    </p:spTree>
    <p:extLst>
      <p:ext uri="{BB962C8B-B14F-4D97-AF65-F5344CB8AC3E}">
        <p14:creationId xmlns:p14="http://schemas.microsoft.com/office/powerpoint/2010/main" val="19316172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1F5207-D513-45B7-9D2A-3C4067A57F7F}"/>
              </a:ext>
            </a:extLst>
          </p:cNvPr>
          <p:cNvSpPr>
            <a:spLocks noGrp="1"/>
          </p:cNvSpPr>
          <p:nvPr>
            <p:ph type="dt" sz="half" idx="10"/>
          </p:nvPr>
        </p:nvSpPr>
        <p:spPr/>
        <p:txBody>
          <a:bodyPr/>
          <a:lstStyle>
            <a:lvl1pPr algn="ctr" eaLnBrk="0" hangingPunct="0">
              <a:defRPr/>
            </a:lvl1pPr>
          </a:lstStyle>
          <a:p>
            <a:pPr>
              <a:defRPr/>
            </a:pPr>
            <a:fld id="{A834E0C6-9A5B-488B-95AF-A8C32D8D12A2}" type="datetimeFigureOut">
              <a:rPr lang="en-US" altLang="en-US"/>
              <a:pPr>
                <a:defRPr/>
              </a:pPr>
              <a:t>1/27/2025</a:t>
            </a:fld>
            <a:endParaRPr lang="en-GB" altLang="en-US"/>
          </a:p>
        </p:txBody>
      </p:sp>
      <p:sp>
        <p:nvSpPr>
          <p:cNvPr id="6" name="Footer Placeholder 4">
            <a:extLst>
              <a:ext uri="{FF2B5EF4-FFF2-40B4-BE49-F238E27FC236}">
                <a16:creationId xmlns:a16="http://schemas.microsoft.com/office/drawing/2014/main" id="{37191F43-C3C7-494B-96DB-0774D6478296}"/>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C13159B-FFC8-4C86-93AB-B7B3747BC17F}"/>
              </a:ext>
            </a:extLst>
          </p:cNvPr>
          <p:cNvSpPr>
            <a:spLocks noGrp="1"/>
          </p:cNvSpPr>
          <p:nvPr>
            <p:ph type="sldNum" sz="quarter" idx="12"/>
          </p:nvPr>
        </p:nvSpPr>
        <p:spPr/>
        <p:txBody>
          <a:bodyPr/>
          <a:lstStyle>
            <a:lvl1pPr eaLnBrk="0" hangingPunct="0">
              <a:defRPr smtClean="0"/>
            </a:lvl1pPr>
          </a:lstStyle>
          <a:p>
            <a:pPr>
              <a:defRPr/>
            </a:pPr>
            <a:fld id="{F2BE0C10-206D-4A8F-AC5A-1E4991674808}" type="slidenum">
              <a:rPr lang="en-GB" altLang="en-US"/>
              <a:pPr>
                <a:defRPr/>
              </a:pPr>
              <a:t>‹#›</a:t>
            </a:fld>
            <a:endParaRPr lang="en-GB" altLang="en-US"/>
          </a:p>
        </p:txBody>
      </p:sp>
    </p:spTree>
    <p:extLst>
      <p:ext uri="{BB962C8B-B14F-4D97-AF65-F5344CB8AC3E}">
        <p14:creationId xmlns:p14="http://schemas.microsoft.com/office/powerpoint/2010/main" val="300367103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F971-BA1B-4343-AC6A-18F0EA51D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53D992-335A-4893-9F3E-AC3AF11590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502AA9-0BCB-45DD-BBFC-5D0095899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5D68FB0-08DD-4D79-85ED-717788BD7A99}"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59A5BF18-FEC1-4321-800C-9D789C958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64657676-F95B-45EE-ABA1-9FE7A7422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36914FCF-3A63-4A34-A6E6-E7437A9694B1}" type="slidenum">
              <a:rPr lang="en-GB" altLang="en-US"/>
              <a:pPr>
                <a:defRPr/>
              </a:pPr>
              <a:t>‹#›</a:t>
            </a:fld>
            <a:endParaRPr lang="en-GB" altLang="en-US"/>
          </a:p>
        </p:txBody>
      </p:sp>
    </p:spTree>
    <p:extLst>
      <p:ext uri="{BB962C8B-B14F-4D97-AF65-F5344CB8AC3E}">
        <p14:creationId xmlns:p14="http://schemas.microsoft.com/office/powerpoint/2010/main" val="1689200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4766234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0C1B8D-8E97-3C31-34C1-15C16E6A26A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87E211E-EC4B-39DD-9A7E-2956D777D6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2CD1E78-E416-0072-CFBA-B4C07D2A9F9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84BEC9B-1A73-44E0-A4E9-B3E186216FC3}"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BA2B1213-63FF-C9DF-1ABC-EC1489D9960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0FE870-FA3B-C073-EC4D-F11BFAEC60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D7235B2-043D-447D-A347-4959F04B7711}" type="slidenum">
              <a:rPr lang="en-US" altLang="en-US"/>
              <a:pPr/>
              <a:t>‹#›</a:t>
            </a:fld>
            <a:endParaRPr lang="en-US" altLang="en-US"/>
          </a:p>
        </p:txBody>
      </p:sp>
    </p:spTree>
    <p:extLst>
      <p:ext uri="{BB962C8B-B14F-4D97-AF65-F5344CB8AC3E}">
        <p14:creationId xmlns:p14="http://schemas.microsoft.com/office/powerpoint/2010/main" val="3797442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teach/school-radio/articles/z6vt7yc"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cstate="email">
            <a:extLst>
              <a:ext uri="{28A0092B-C50C-407E-A947-70E740481C1C}">
                <a14:useLocalDpi xmlns:a14="http://schemas.microsoft.com/office/drawing/2010/main"/>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grpSp>
        <p:nvGrpSpPr>
          <p:cNvPr id="4" name="Group 3">
            <a:extLst>
              <a:ext uri="{FF2B5EF4-FFF2-40B4-BE49-F238E27FC236}">
                <a16:creationId xmlns:a16="http://schemas.microsoft.com/office/drawing/2014/main" id="{47EA1385-8B4D-5D5E-3870-B43F7B0FF10F}"/>
              </a:ext>
            </a:extLst>
          </p:cNvPr>
          <p:cNvGrpSpPr/>
          <p:nvPr/>
        </p:nvGrpSpPr>
        <p:grpSpPr>
          <a:xfrm>
            <a:off x="-2303813" y="-1736295"/>
            <a:ext cx="12312736" cy="9663764"/>
            <a:chOff x="-2303813" y="-1736295"/>
            <a:chExt cx="12312736" cy="9663764"/>
          </a:xfrm>
        </p:grpSpPr>
        <p:sp>
          <p:nvSpPr>
            <p:cNvPr id="5" name="Circle: Hollow 4">
              <a:extLst>
                <a:ext uri="{FF2B5EF4-FFF2-40B4-BE49-F238E27FC236}">
                  <a16:creationId xmlns:a16="http://schemas.microsoft.com/office/drawing/2014/main" id="{A3BEBFC1-D4CA-0E05-5184-EE8FAE603455}"/>
                </a:ext>
              </a:extLst>
            </p:cNvPr>
            <p:cNvSpPr/>
            <p:nvPr/>
          </p:nvSpPr>
          <p:spPr>
            <a:xfrm>
              <a:off x="-2303813" y="-1736295"/>
              <a:ext cx="9403882" cy="9663764"/>
            </a:xfrm>
            <a:prstGeom prst="donu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Rectangle 5">
              <a:extLst>
                <a:ext uri="{FF2B5EF4-FFF2-40B4-BE49-F238E27FC236}">
                  <a16:creationId xmlns:a16="http://schemas.microsoft.com/office/drawing/2014/main" id="{616E0B91-282A-0519-25DC-78D1EF7313BA}"/>
                </a:ext>
              </a:extLst>
            </p:cNvPr>
            <p:cNvSpPr/>
            <p:nvPr/>
          </p:nvSpPr>
          <p:spPr>
            <a:xfrm rot="16200000">
              <a:off x="3106688" y="2217715"/>
              <a:ext cx="6858002" cy="24225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93CC958-7A0D-E159-8559-A38654721ADB}"/>
                </a:ext>
              </a:extLst>
            </p:cNvPr>
            <p:cNvSpPr/>
            <p:nvPr/>
          </p:nvSpPr>
          <p:spPr>
            <a:xfrm rot="16200000">
              <a:off x="5368638" y="2217715"/>
              <a:ext cx="6858002" cy="24225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Oval 7">
            <a:extLst>
              <a:ext uri="{FF2B5EF4-FFF2-40B4-BE49-F238E27FC236}">
                <a16:creationId xmlns:a16="http://schemas.microsoft.com/office/drawing/2014/main" id="{81EC4D88-B1AF-19B4-5D4B-841CD5B75275}"/>
              </a:ext>
            </a:extLst>
          </p:cNvPr>
          <p:cNvSpPr/>
          <p:nvPr/>
        </p:nvSpPr>
        <p:spPr>
          <a:xfrm>
            <a:off x="0" y="612269"/>
            <a:ext cx="4764505" cy="49666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peech Bubble: Oval 8">
            <a:extLst>
              <a:ext uri="{FF2B5EF4-FFF2-40B4-BE49-F238E27FC236}">
                <a16:creationId xmlns:a16="http://schemas.microsoft.com/office/drawing/2014/main" id="{191A6CF4-9162-80C0-6B7F-7BFDEB802D8E}"/>
              </a:ext>
            </a:extLst>
          </p:cNvPr>
          <p:cNvSpPr/>
          <p:nvPr/>
        </p:nvSpPr>
        <p:spPr>
          <a:xfrm>
            <a:off x="2947580" y="506203"/>
            <a:ext cx="3633850" cy="2032367"/>
          </a:xfrm>
          <a:prstGeom prst="wedgeEllipseCallout">
            <a:avLst>
              <a:gd name="adj1" fmla="val 66854"/>
              <a:gd name="adj2" fmla="val 4894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don’t fear, because God is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castle with blue sky&#10;&#10;Description automatically generated">
            <a:extLst>
              <a:ext uri="{FF2B5EF4-FFF2-40B4-BE49-F238E27FC236}">
                <a16:creationId xmlns:a16="http://schemas.microsoft.com/office/drawing/2014/main" id="{9B04058D-22F5-F123-5352-49BF18BD9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4" name="TextBox 3">
            <a:extLst>
              <a:ext uri="{FF2B5EF4-FFF2-40B4-BE49-F238E27FC236}">
                <a16:creationId xmlns:a16="http://schemas.microsoft.com/office/drawing/2014/main" id="{448809F6-915B-9243-419D-32FD0F9AFF94}"/>
              </a:ext>
            </a:extLst>
          </p:cNvPr>
          <p:cNvSpPr txBox="1"/>
          <p:nvPr/>
        </p:nvSpPr>
        <p:spPr>
          <a:xfrm>
            <a:off x="163629" y="5196045"/>
            <a:ext cx="8816741" cy="1261884"/>
          </a:xfrm>
          <a:prstGeom prst="rect">
            <a:avLst/>
          </a:prstGeom>
          <a:noFill/>
        </p:spPr>
        <p:txBody>
          <a:bodyPr wrap="square" rtlCol="0">
            <a:spAutoFit/>
          </a:bodyPr>
          <a:lstStyle/>
          <a:p>
            <a:pPr algn="ctr"/>
            <a:r>
              <a:rPr lang="en-GB" sz="2800" b="1" i="0" dirty="0">
                <a:effectLst/>
                <a:latin typeface="Century Gothic" panose="020B0502020202020204" pitchFamily="34" charset="0"/>
              </a:rPr>
              <a:t>I will say to the Lord, “You are my place of safety and protection. You are my God, and I trust you.” </a:t>
            </a:r>
            <a:r>
              <a:rPr lang="en-GB" sz="2000" b="1" i="1" dirty="0">
                <a:effectLst/>
                <a:latin typeface="Century Gothic" panose="020B0502020202020204" pitchFamily="34" charset="0"/>
              </a:rPr>
              <a:t>Psalm 91:2</a:t>
            </a:r>
            <a:endParaRPr lang="en-GB" sz="2800" b="1" i="1" dirty="0">
              <a:latin typeface="Century Gothic" panose="020B0502020202020204" pitchFamily="34" charset="0"/>
            </a:endParaRPr>
          </a:p>
        </p:txBody>
      </p:sp>
      <p:sp>
        <p:nvSpPr>
          <p:cNvPr id="2" name="TextBox 1">
            <a:extLst>
              <a:ext uri="{FF2B5EF4-FFF2-40B4-BE49-F238E27FC236}">
                <a16:creationId xmlns:a16="http://schemas.microsoft.com/office/drawing/2014/main" id="{F496673B-B1AF-5560-219E-55EB72EBBCE4}"/>
              </a:ext>
            </a:extLst>
          </p:cNvPr>
          <p:cNvSpPr txBox="1"/>
          <p:nvPr/>
        </p:nvSpPr>
        <p:spPr>
          <a:xfrm>
            <a:off x="2770471" y="603181"/>
            <a:ext cx="6209899" cy="1261884"/>
          </a:xfrm>
          <a:prstGeom prst="rect">
            <a:avLst/>
          </a:prstGeom>
          <a:solidFill>
            <a:schemeClr val="bg1">
              <a:alpha val="68000"/>
            </a:schemeClr>
          </a:solidFill>
        </p:spPr>
        <p:txBody>
          <a:bodyPr wrap="square" rtlCol="0">
            <a:spAutoFit/>
          </a:bodyPr>
          <a:lstStyle/>
          <a:p>
            <a:pPr algn="ctr"/>
            <a:r>
              <a:rPr lang="en-GB" sz="2800" b="1" i="0" dirty="0">
                <a:effectLst/>
                <a:latin typeface="Century Gothic" panose="020B0502020202020204" pitchFamily="34" charset="0"/>
              </a:rPr>
              <a:t>You are my hiding place.</a:t>
            </a:r>
          </a:p>
          <a:p>
            <a:pPr algn="ctr"/>
            <a:r>
              <a:rPr lang="en-GB" sz="2800" b="1" i="0" dirty="0">
                <a:effectLst/>
                <a:latin typeface="Century Gothic" panose="020B0502020202020204" pitchFamily="34" charset="0"/>
              </a:rPr>
              <a:t>You protect me from my troubles. </a:t>
            </a:r>
          </a:p>
          <a:p>
            <a:pPr algn="ctr"/>
            <a:r>
              <a:rPr lang="en-GB" sz="2000" b="1" i="1" dirty="0">
                <a:effectLst/>
                <a:latin typeface="Century Gothic" panose="020B0502020202020204" pitchFamily="34" charset="0"/>
              </a:rPr>
              <a:t>Psalm 32:7</a:t>
            </a:r>
            <a:endParaRPr lang="en-GB" sz="2800" b="1" i="1" dirty="0">
              <a:latin typeface="Century Gothic" panose="020B0502020202020204" pitchFamily="34" charset="0"/>
            </a:endParaRPr>
          </a:p>
        </p:txBody>
      </p:sp>
    </p:spTree>
    <p:extLst>
      <p:ext uri="{BB962C8B-B14F-4D97-AF65-F5344CB8AC3E}">
        <p14:creationId xmlns:p14="http://schemas.microsoft.com/office/powerpoint/2010/main" val="41389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E376C0-B0EB-40DF-9B30-B14B39A1D1EE}"/>
              </a:ext>
            </a:extLst>
          </p:cNvPr>
          <p:cNvSpPr txBox="1">
            <a:spLocks noChangeArrowheads="1"/>
          </p:cNvSpPr>
          <p:nvPr/>
        </p:nvSpPr>
        <p:spPr bwMode="auto">
          <a:xfrm>
            <a:off x="4391249" y="340929"/>
            <a:ext cx="4539252" cy="5853910"/>
          </a:xfrm>
          <a:prstGeom prst="rect">
            <a:avLst/>
          </a:prstGeom>
          <a:solidFill>
            <a:schemeClr val="tx2">
              <a:lumMod val="60000"/>
              <a:lumOff val="40000"/>
              <a:alpha val="29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US" sz="3600" b="1" dirty="0">
                <a:solidFill>
                  <a:schemeClr val="bg1"/>
                </a:solidFill>
                <a:latin typeface="Century Gothic" panose="020B0502020202020204" pitchFamily="34" charset="0"/>
              </a:rPr>
              <a:t>You have stored my tears</a:t>
            </a:r>
          </a:p>
          <a:p>
            <a:pPr algn="ctr">
              <a:buNone/>
            </a:pPr>
            <a:r>
              <a:rPr lang="en-US" sz="3600" b="1" dirty="0">
                <a:solidFill>
                  <a:schemeClr val="bg1"/>
                </a:solidFill>
                <a:latin typeface="Century Gothic" panose="020B0502020202020204" pitchFamily="34" charset="0"/>
              </a:rPr>
              <a:t>in your bottle</a:t>
            </a:r>
          </a:p>
          <a:p>
            <a:pPr algn="ctr">
              <a:buNone/>
            </a:pPr>
            <a:r>
              <a:rPr lang="en-US" sz="3600" b="1" dirty="0">
                <a:solidFill>
                  <a:schemeClr val="bg1"/>
                </a:solidFill>
                <a:latin typeface="Century Gothic" panose="020B0502020202020204" pitchFamily="34" charset="0"/>
              </a:rPr>
              <a:t>    and counted each of them….</a:t>
            </a:r>
          </a:p>
          <a:p>
            <a:pPr algn="ctr">
              <a:buNone/>
            </a:pPr>
            <a:r>
              <a:rPr lang="en-US" sz="2400" b="1" i="1" dirty="0">
                <a:solidFill>
                  <a:schemeClr val="bg1"/>
                </a:solidFill>
                <a:latin typeface="Century Gothic" panose="020B0502020202020204" pitchFamily="34" charset="0"/>
              </a:rPr>
              <a:t>Psalm 56:8</a:t>
            </a:r>
          </a:p>
          <a:p>
            <a:pPr algn="ctr">
              <a:buNone/>
            </a:pPr>
            <a:endParaRPr lang="en-GB" sz="3600" b="1" dirty="0">
              <a:solidFill>
                <a:schemeClr val="bg1"/>
              </a:solidFill>
              <a:latin typeface="Century Gothic" panose="020B0502020202020204" pitchFamily="34" charset="0"/>
            </a:endParaRPr>
          </a:p>
          <a:p>
            <a:pPr algn="ctr">
              <a:buNone/>
            </a:pPr>
            <a:r>
              <a:rPr lang="en-GB" sz="3600" b="1" dirty="0">
                <a:solidFill>
                  <a:schemeClr val="bg1"/>
                </a:solidFill>
                <a:latin typeface="Century Gothic" panose="020B0502020202020204" pitchFamily="34" charset="0"/>
              </a:rPr>
              <a:t>God is close to the </a:t>
            </a:r>
            <a:r>
              <a:rPr lang="en-GB" sz="3600" b="1" dirty="0" err="1">
                <a:solidFill>
                  <a:schemeClr val="bg1"/>
                </a:solidFill>
                <a:latin typeface="Century Gothic" panose="020B0502020202020204" pitchFamily="34" charset="0"/>
              </a:rPr>
              <a:t>brokenhearted</a:t>
            </a:r>
            <a:r>
              <a:rPr lang="en-GB" sz="3600" b="1" dirty="0">
                <a:solidFill>
                  <a:schemeClr val="bg1"/>
                </a:solidFill>
                <a:latin typeface="Century Gothic" panose="020B0502020202020204" pitchFamily="34" charset="0"/>
              </a:rPr>
              <a:t>.</a:t>
            </a:r>
            <a:endParaRPr lang="en-US" sz="3600" b="1" dirty="0">
              <a:solidFill>
                <a:schemeClr val="bg1"/>
              </a:solidFill>
              <a:latin typeface="Century Gothic" panose="020B0502020202020204" pitchFamily="34" charset="0"/>
            </a:endParaRPr>
          </a:p>
          <a:p>
            <a:pPr algn="ctr">
              <a:buNone/>
            </a:pPr>
            <a:r>
              <a:rPr lang="en-US" sz="2400" b="1" i="1" dirty="0">
                <a:solidFill>
                  <a:schemeClr val="bg1"/>
                </a:solidFill>
                <a:latin typeface="Century Gothic" panose="020B0502020202020204" pitchFamily="34" charset="0"/>
              </a:rPr>
              <a:t>Psalm 34:18</a:t>
            </a:r>
          </a:p>
        </p:txBody>
      </p:sp>
      <p:grpSp>
        <p:nvGrpSpPr>
          <p:cNvPr id="2" name="Group 1">
            <a:extLst>
              <a:ext uri="{FF2B5EF4-FFF2-40B4-BE49-F238E27FC236}">
                <a16:creationId xmlns:a16="http://schemas.microsoft.com/office/drawing/2014/main" id="{5F279107-E257-43BC-B7DE-038F06DDA382}"/>
              </a:ext>
            </a:extLst>
          </p:cNvPr>
          <p:cNvGrpSpPr/>
          <p:nvPr/>
        </p:nvGrpSpPr>
        <p:grpSpPr>
          <a:xfrm>
            <a:off x="359763" y="340929"/>
            <a:ext cx="3732552" cy="6206943"/>
            <a:chOff x="359763" y="340929"/>
            <a:chExt cx="3732552" cy="6206943"/>
          </a:xfrm>
        </p:grpSpPr>
        <p:pic>
          <p:nvPicPr>
            <p:cNvPr id="3" name="Picture 2" descr="A glass jar on a table&#10;&#10;Description automatically generated with medium confidence">
              <a:extLst>
                <a:ext uri="{FF2B5EF4-FFF2-40B4-BE49-F238E27FC236}">
                  <a16:creationId xmlns:a16="http://schemas.microsoft.com/office/drawing/2014/main" id="{46419CDB-773A-4E6D-9C83-BDD5C13922A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763" y="340929"/>
              <a:ext cx="3732552" cy="6206943"/>
            </a:xfrm>
            <a:prstGeom prst="rect">
              <a:avLst/>
            </a:prstGeom>
            <a:ln>
              <a:solidFill>
                <a:schemeClr val="bg1"/>
              </a:solidFill>
            </a:ln>
          </p:spPr>
        </p:pic>
        <p:pic>
          <p:nvPicPr>
            <p:cNvPr id="4" name="Picture 3" descr="Icon&#10;&#10;Description automatically generated">
              <a:extLst>
                <a:ext uri="{FF2B5EF4-FFF2-40B4-BE49-F238E27FC236}">
                  <a16:creationId xmlns:a16="http://schemas.microsoft.com/office/drawing/2014/main" id="{F42BEC7D-D34A-453C-88C1-75B2DCEB28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86356" y="3444400"/>
              <a:ext cx="679365" cy="1356610"/>
            </a:xfrm>
            <a:prstGeom prst="rect">
              <a:avLst/>
            </a:prstGeom>
          </p:spPr>
        </p:pic>
      </p:grpSp>
    </p:spTree>
    <p:extLst>
      <p:ext uri="{BB962C8B-B14F-4D97-AF65-F5344CB8AC3E}">
        <p14:creationId xmlns:p14="http://schemas.microsoft.com/office/powerpoint/2010/main" val="297224231"/>
      </p:ext>
    </p:extLst>
  </p:cSld>
  <p:clrMapOvr>
    <a:masterClrMapping/>
  </p:clrMapOvr>
  <p:transition spd="med" advTm="35089">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4F99-AC50-5931-131A-4447B886A976}"/>
            </a:ext>
          </a:extLst>
        </p:cNvPr>
        <p:cNvGrpSpPr/>
        <p:nvPr/>
      </p:nvGrpSpPr>
      <p:grpSpPr>
        <a:xfrm>
          <a:off x="0" y="0"/>
          <a:ext cx="0" cy="0"/>
          <a:chOff x="0" y="0"/>
          <a:chExt cx="0" cy="0"/>
        </a:xfrm>
      </p:grpSpPr>
      <p:pic>
        <p:nvPicPr>
          <p:cNvPr id="3" name="Picture 2" descr="A stone castle with blue sky&#10;&#10;Description automatically generated">
            <a:extLst>
              <a:ext uri="{FF2B5EF4-FFF2-40B4-BE49-F238E27FC236}">
                <a16:creationId xmlns:a16="http://schemas.microsoft.com/office/drawing/2014/main" id="{E415DD34-13A8-2A05-1F4B-7A5C39D67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4" name="TextBox 3">
            <a:extLst>
              <a:ext uri="{FF2B5EF4-FFF2-40B4-BE49-F238E27FC236}">
                <a16:creationId xmlns:a16="http://schemas.microsoft.com/office/drawing/2014/main" id="{E14AC0B1-C656-D378-D668-1BC4CE1D2234}"/>
              </a:ext>
            </a:extLst>
          </p:cNvPr>
          <p:cNvSpPr txBox="1"/>
          <p:nvPr/>
        </p:nvSpPr>
        <p:spPr>
          <a:xfrm>
            <a:off x="163629" y="5196045"/>
            <a:ext cx="8816741" cy="1261884"/>
          </a:xfrm>
          <a:prstGeom prst="rect">
            <a:avLst/>
          </a:prstGeom>
          <a:noFill/>
        </p:spPr>
        <p:txBody>
          <a:bodyPr wrap="square" rtlCol="0">
            <a:spAutoFit/>
          </a:bodyPr>
          <a:lstStyle/>
          <a:p>
            <a:pPr algn="ctr"/>
            <a:r>
              <a:rPr lang="en-GB" sz="2800" b="1" i="0" dirty="0">
                <a:effectLst/>
                <a:latin typeface="Century Gothic" panose="020B0502020202020204" pitchFamily="34" charset="0"/>
              </a:rPr>
              <a:t>I will say to the Lord, “You are my place of safety and protection. You are my God, and I trust you.” </a:t>
            </a:r>
            <a:r>
              <a:rPr lang="en-GB" sz="2000" b="1" i="1" dirty="0">
                <a:effectLst/>
                <a:latin typeface="Century Gothic" panose="020B0502020202020204" pitchFamily="34" charset="0"/>
              </a:rPr>
              <a:t>Psalm 91:2</a:t>
            </a:r>
            <a:endParaRPr lang="en-GB" sz="2800" b="1" i="1" dirty="0">
              <a:latin typeface="Century Gothic" panose="020B0502020202020204" pitchFamily="34" charset="0"/>
            </a:endParaRPr>
          </a:p>
        </p:txBody>
      </p:sp>
      <p:sp>
        <p:nvSpPr>
          <p:cNvPr id="2" name="TextBox 1">
            <a:extLst>
              <a:ext uri="{FF2B5EF4-FFF2-40B4-BE49-F238E27FC236}">
                <a16:creationId xmlns:a16="http://schemas.microsoft.com/office/drawing/2014/main" id="{4BD7DFCD-78D0-6776-50F1-F15E1F77D62A}"/>
              </a:ext>
            </a:extLst>
          </p:cNvPr>
          <p:cNvSpPr txBox="1"/>
          <p:nvPr/>
        </p:nvSpPr>
        <p:spPr>
          <a:xfrm>
            <a:off x="2770471" y="603181"/>
            <a:ext cx="6209899" cy="1261884"/>
          </a:xfrm>
          <a:prstGeom prst="rect">
            <a:avLst/>
          </a:prstGeom>
          <a:solidFill>
            <a:schemeClr val="bg1">
              <a:alpha val="68000"/>
            </a:schemeClr>
          </a:solidFill>
        </p:spPr>
        <p:txBody>
          <a:bodyPr wrap="square" rtlCol="0">
            <a:spAutoFit/>
          </a:bodyPr>
          <a:lstStyle/>
          <a:p>
            <a:pPr algn="ctr"/>
            <a:r>
              <a:rPr lang="en-GB" sz="2800" b="1" i="0" dirty="0">
                <a:effectLst/>
                <a:latin typeface="Century Gothic" panose="020B0502020202020204" pitchFamily="34" charset="0"/>
              </a:rPr>
              <a:t>You are my hiding place.</a:t>
            </a:r>
          </a:p>
          <a:p>
            <a:pPr algn="ctr"/>
            <a:r>
              <a:rPr lang="en-GB" sz="2800" b="1" i="0" dirty="0">
                <a:effectLst/>
                <a:latin typeface="Century Gothic" panose="020B0502020202020204" pitchFamily="34" charset="0"/>
              </a:rPr>
              <a:t>You protect me from my troubles. </a:t>
            </a:r>
          </a:p>
          <a:p>
            <a:pPr algn="ctr"/>
            <a:r>
              <a:rPr lang="en-GB" sz="2000" b="1" i="1" dirty="0">
                <a:effectLst/>
                <a:latin typeface="Century Gothic" panose="020B0502020202020204" pitchFamily="34" charset="0"/>
              </a:rPr>
              <a:t>Psalm 32:7</a:t>
            </a:r>
            <a:endParaRPr lang="en-GB" sz="2800" b="1" i="1" dirty="0">
              <a:latin typeface="Century Gothic" panose="020B0502020202020204" pitchFamily="34" charset="0"/>
            </a:endParaRPr>
          </a:p>
        </p:txBody>
      </p:sp>
    </p:spTree>
    <p:extLst>
      <p:ext uri="{BB962C8B-B14F-4D97-AF65-F5344CB8AC3E}">
        <p14:creationId xmlns:p14="http://schemas.microsoft.com/office/powerpoint/2010/main" val="276827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268F-F6C3-B045-0ABD-DB06E768CC39}"/>
            </a:ext>
          </a:extLst>
        </p:cNvPr>
        <p:cNvGrpSpPr/>
        <p:nvPr/>
      </p:nvGrpSpPr>
      <p:grpSpPr>
        <a:xfrm>
          <a:off x="0" y="0"/>
          <a:ext cx="0" cy="0"/>
          <a:chOff x="0" y="0"/>
          <a:chExt cx="0" cy="0"/>
        </a:xfrm>
      </p:grpSpPr>
      <p:pic>
        <p:nvPicPr>
          <p:cNvPr id="3" name="Picture 2" descr="A stone castle with blue sky&#10;&#10;Description automatically generated">
            <a:extLst>
              <a:ext uri="{FF2B5EF4-FFF2-40B4-BE49-F238E27FC236}">
                <a16:creationId xmlns:a16="http://schemas.microsoft.com/office/drawing/2014/main" id="{128D2AA2-24C8-6D31-6BEC-A1ED4011F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2" name="TextBox 1">
            <a:extLst>
              <a:ext uri="{FF2B5EF4-FFF2-40B4-BE49-F238E27FC236}">
                <a16:creationId xmlns:a16="http://schemas.microsoft.com/office/drawing/2014/main" id="{04C3FB24-1CFD-B204-EE94-18EAB00CC821}"/>
              </a:ext>
            </a:extLst>
          </p:cNvPr>
          <p:cNvSpPr txBox="1"/>
          <p:nvPr/>
        </p:nvSpPr>
        <p:spPr>
          <a:xfrm>
            <a:off x="2770471" y="603181"/>
            <a:ext cx="6209899" cy="1261884"/>
          </a:xfrm>
          <a:prstGeom prst="rect">
            <a:avLst/>
          </a:prstGeom>
          <a:solidFill>
            <a:schemeClr val="bg1">
              <a:alpha val="68000"/>
            </a:schemeClr>
          </a:solidFill>
        </p:spPr>
        <p:txBody>
          <a:bodyPr wrap="square" rtlCol="0">
            <a:spAutoFit/>
          </a:bodyPr>
          <a:lstStyle/>
          <a:p>
            <a:pPr algn="ctr"/>
            <a:r>
              <a:rPr lang="en-GB" sz="2800" b="1" i="0" dirty="0">
                <a:effectLst/>
                <a:latin typeface="Century Gothic" panose="020B0502020202020204" pitchFamily="34" charset="0"/>
              </a:rPr>
              <a:t>You are my hiding place.</a:t>
            </a:r>
          </a:p>
          <a:p>
            <a:pPr algn="ctr"/>
            <a:r>
              <a:rPr lang="en-GB" sz="2800" b="1" i="0" dirty="0">
                <a:effectLst/>
                <a:latin typeface="Century Gothic" panose="020B0502020202020204" pitchFamily="34" charset="0"/>
              </a:rPr>
              <a:t>You protect me from my troubles. </a:t>
            </a:r>
          </a:p>
          <a:p>
            <a:pPr algn="ctr"/>
            <a:r>
              <a:rPr lang="en-GB" sz="2000" b="1" i="1" dirty="0">
                <a:effectLst/>
                <a:latin typeface="Century Gothic" panose="020B0502020202020204" pitchFamily="34" charset="0"/>
              </a:rPr>
              <a:t>Psalm 32:7</a:t>
            </a:r>
            <a:endParaRPr lang="en-GB" sz="2800" b="1" i="1" dirty="0">
              <a:latin typeface="Century Gothic" panose="020B0502020202020204" pitchFamily="34" charset="0"/>
            </a:endParaRPr>
          </a:p>
        </p:txBody>
      </p:sp>
      <p:sp>
        <p:nvSpPr>
          <p:cNvPr id="4" name="Speech Bubble: Oval 3">
            <a:extLst>
              <a:ext uri="{FF2B5EF4-FFF2-40B4-BE49-F238E27FC236}">
                <a16:creationId xmlns:a16="http://schemas.microsoft.com/office/drawing/2014/main" id="{1CE2CE56-9FD2-082E-6062-F4C4348F7DF2}"/>
              </a:ext>
            </a:extLst>
          </p:cNvPr>
          <p:cNvSpPr/>
          <p:nvPr/>
        </p:nvSpPr>
        <p:spPr>
          <a:xfrm>
            <a:off x="762646" y="2845142"/>
            <a:ext cx="3633850" cy="2032367"/>
          </a:xfrm>
          <a:prstGeom prst="wedgeEllipseCallout">
            <a:avLst>
              <a:gd name="adj1" fmla="val 66854"/>
              <a:gd name="adj2" fmla="val 4894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don’t fear, because God is here!!</a:t>
            </a:r>
          </a:p>
        </p:txBody>
      </p:sp>
    </p:spTree>
    <p:extLst>
      <p:ext uri="{BB962C8B-B14F-4D97-AF65-F5344CB8AC3E}">
        <p14:creationId xmlns:p14="http://schemas.microsoft.com/office/powerpoint/2010/main" val="26507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C427-DF0F-204C-99A4-2CEB6ED9772F}"/>
            </a:ext>
          </a:extLst>
        </p:cNvPr>
        <p:cNvGrpSpPr/>
        <p:nvPr/>
      </p:nvGrpSpPr>
      <p:grpSpPr>
        <a:xfrm>
          <a:off x="0" y="0"/>
          <a:ext cx="0" cy="0"/>
          <a:chOff x="0" y="0"/>
          <a:chExt cx="0" cy="0"/>
        </a:xfrm>
      </p:grpSpPr>
      <p:pic>
        <p:nvPicPr>
          <p:cNvPr id="3" name="Picture 2" descr="A stone castle with blue sky&#10;&#10;Description automatically generated">
            <a:extLst>
              <a:ext uri="{FF2B5EF4-FFF2-40B4-BE49-F238E27FC236}">
                <a16:creationId xmlns:a16="http://schemas.microsoft.com/office/drawing/2014/main" id="{066768CF-8E8F-D84D-1217-456DE48BE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2" name="TextBox 1">
            <a:extLst>
              <a:ext uri="{FF2B5EF4-FFF2-40B4-BE49-F238E27FC236}">
                <a16:creationId xmlns:a16="http://schemas.microsoft.com/office/drawing/2014/main" id="{01C727BA-100D-AC74-1000-8D65852EC869}"/>
              </a:ext>
            </a:extLst>
          </p:cNvPr>
          <p:cNvSpPr txBox="1"/>
          <p:nvPr/>
        </p:nvSpPr>
        <p:spPr>
          <a:xfrm>
            <a:off x="2770471" y="603181"/>
            <a:ext cx="6209899" cy="1261884"/>
          </a:xfrm>
          <a:prstGeom prst="rect">
            <a:avLst/>
          </a:prstGeom>
          <a:solidFill>
            <a:schemeClr val="bg1">
              <a:alpha val="68000"/>
            </a:schemeClr>
          </a:solidFill>
        </p:spPr>
        <p:txBody>
          <a:bodyPr wrap="square" rtlCol="0">
            <a:spAutoFit/>
          </a:bodyPr>
          <a:lstStyle/>
          <a:p>
            <a:pPr algn="ctr"/>
            <a:r>
              <a:rPr lang="en-GB" sz="2800" b="1" i="0" dirty="0">
                <a:effectLst/>
                <a:latin typeface="Century Gothic" panose="020B0502020202020204" pitchFamily="34" charset="0"/>
              </a:rPr>
              <a:t>You are my hiding place.</a:t>
            </a:r>
          </a:p>
          <a:p>
            <a:pPr algn="ctr"/>
            <a:r>
              <a:rPr lang="en-GB" sz="2800" b="1" i="0" dirty="0">
                <a:effectLst/>
                <a:latin typeface="Century Gothic" panose="020B0502020202020204" pitchFamily="34" charset="0"/>
              </a:rPr>
              <a:t>You protect me from my troubles. </a:t>
            </a:r>
          </a:p>
          <a:p>
            <a:pPr algn="ctr"/>
            <a:r>
              <a:rPr lang="en-GB" sz="2000" b="1" i="1" dirty="0">
                <a:effectLst/>
                <a:latin typeface="Century Gothic" panose="020B0502020202020204" pitchFamily="34" charset="0"/>
              </a:rPr>
              <a:t>Psalm 32:7</a:t>
            </a:r>
            <a:endParaRPr lang="en-GB" sz="2800" b="1" i="1" dirty="0">
              <a:latin typeface="Century Gothic" panose="020B0502020202020204" pitchFamily="34" charset="0"/>
            </a:endParaRPr>
          </a:p>
        </p:txBody>
      </p:sp>
      <p:sp>
        <p:nvSpPr>
          <p:cNvPr id="5" name="TextBox 4">
            <a:extLst>
              <a:ext uri="{FF2B5EF4-FFF2-40B4-BE49-F238E27FC236}">
                <a16:creationId xmlns:a16="http://schemas.microsoft.com/office/drawing/2014/main" id="{20E95EC9-89B0-D2B2-A3AA-B84FFF5E37BA}"/>
              </a:ext>
            </a:extLst>
          </p:cNvPr>
          <p:cNvSpPr txBox="1">
            <a:spLocks noChangeArrowheads="1"/>
          </p:cNvSpPr>
          <p:nvPr/>
        </p:nvSpPr>
        <p:spPr bwMode="auto">
          <a:xfrm>
            <a:off x="163629" y="2681141"/>
            <a:ext cx="8816741" cy="3625608"/>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 I wonder what you think about David’s words?....</a:t>
            </a:r>
          </a:p>
          <a:p>
            <a:pPr algn="ctr">
              <a:buNone/>
            </a:pPr>
            <a:endParaRPr lang="en-GB" sz="18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where you go to when life is hard....the safe place for your soul?....</a:t>
            </a:r>
          </a:p>
          <a:p>
            <a:pPr algn="ctr">
              <a:buNone/>
            </a:pPr>
            <a:endParaRPr lang="en-GB" sz="1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David’s words might be a comfort to people at difficult times?....</a:t>
            </a:r>
            <a:endParaRPr lang="en-GB"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6684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video&#10;&#10;Description automatically generated">
            <a:hlinkClick r:id="rId3"/>
            <a:extLst>
              <a:ext uri="{FF2B5EF4-FFF2-40B4-BE49-F238E27FC236}">
                <a16:creationId xmlns:a16="http://schemas.microsoft.com/office/drawing/2014/main" id="{88A4511F-3342-2E7A-BF2A-C7904BB54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732"/>
            <a:ext cx="9144000" cy="5598536"/>
          </a:xfrm>
          <a:prstGeom prst="rect">
            <a:avLst/>
          </a:prstGeom>
        </p:spPr>
      </p:pic>
    </p:spTree>
    <p:extLst>
      <p:ext uri="{BB962C8B-B14F-4D97-AF65-F5344CB8AC3E}">
        <p14:creationId xmlns:p14="http://schemas.microsoft.com/office/powerpoint/2010/main" val="99872674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men, Message, Notice, Letters">
            <a:extLst>
              <a:ext uri="{FF2B5EF4-FFF2-40B4-BE49-F238E27FC236}">
                <a16:creationId xmlns:a16="http://schemas.microsoft.com/office/drawing/2014/main" id="{146EFB50-3BB0-4F8B-8666-B66927D6F2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44000" cy="5172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5779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we serve one another in our thoughts and words and actions.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837853" y="5810463"/>
            <a:ext cx="1429558" cy="936864"/>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Thought bubble with solid fill">
            <a:extLst>
              <a:ext uri="{FF2B5EF4-FFF2-40B4-BE49-F238E27FC236}">
                <a16:creationId xmlns:a16="http://schemas.microsoft.com/office/drawing/2014/main" id="{490C086D-BD87-0CF4-7FB8-9F097A91C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48" y="933532"/>
            <a:ext cx="2602979" cy="2602979"/>
          </a:xfrm>
          <a:prstGeom prst="rect">
            <a:avLst/>
          </a:prstGeom>
        </p:spPr>
      </p:pic>
      <p:pic>
        <p:nvPicPr>
          <p:cNvPr id="9" name="Graphic 8" descr="Speech with solid fill">
            <a:extLst>
              <a:ext uri="{FF2B5EF4-FFF2-40B4-BE49-F238E27FC236}">
                <a16:creationId xmlns:a16="http://schemas.microsoft.com/office/drawing/2014/main" id="{B90507DD-AB9B-3229-7755-08942234B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48714" y="847696"/>
            <a:ext cx="2520280" cy="2520280"/>
          </a:xfrm>
          <a:prstGeom prst="rect">
            <a:avLst/>
          </a:prstGeom>
        </p:spPr>
      </p:pic>
      <p:grpSp>
        <p:nvGrpSpPr>
          <p:cNvPr id="10" name="Group 9">
            <a:extLst>
              <a:ext uri="{FF2B5EF4-FFF2-40B4-BE49-F238E27FC236}">
                <a16:creationId xmlns:a16="http://schemas.microsoft.com/office/drawing/2014/main" id="{F9C86879-476C-5E26-C70C-AB60189C0F3A}"/>
              </a:ext>
            </a:extLst>
          </p:cNvPr>
          <p:cNvGrpSpPr/>
          <p:nvPr/>
        </p:nvGrpSpPr>
        <p:grpSpPr>
          <a:xfrm>
            <a:off x="6498328" y="933532"/>
            <a:ext cx="2224914" cy="2298386"/>
            <a:chOff x="6235518" y="3979419"/>
            <a:chExt cx="1941661" cy="2005779"/>
          </a:xfrm>
        </p:grpSpPr>
        <p:sp>
          <p:nvSpPr>
            <p:cNvPr id="11" name="Freeform: Shape 19">
              <a:extLst>
                <a:ext uri="{FF2B5EF4-FFF2-40B4-BE49-F238E27FC236}">
                  <a16:creationId xmlns:a16="http://schemas.microsoft.com/office/drawing/2014/main" id="{DF11E11D-3667-EEEB-D8ED-3166BB92BE42}"/>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12" name="Freeform: Shape 21">
              <a:extLst>
                <a:ext uri="{FF2B5EF4-FFF2-40B4-BE49-F238E27FC236}">
                  <a16:creationId xmlns:a16="http://schemas.microsoft.com/office/drawing/2014/main" id="{6395149D-DD61-00AC-E698-FED96FA646AA}"/>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BCCA-E7FC-AA40-36B5-17AFEBCEBAB1}"/>
            </a:ext>
          </a:extLst>
        </p:cNvPr>
        <p:cNvGrpSpPr/>
        <p:nvPr/>
      </p:nvGrpSpPr>
      <p:grpSpPr>
        <a:xfrm>
          <a:off x="0" y="0"/>
          <a:ext cx="0" cy="0"/>
          <a:chOff x="0" y="0"/>
          <a:chExt cx="0" cy="0"/>
        </a:xfrm>
      </p:grpSpPr>
      <p:pic>
        <p:nvPicPr>
          <p:cNvPr id="2" name="Picture 1" descr="A rabbit in a hole in a tree&#10;&#10;Description automatically generated">
            <a:extLst>
              <a:ext uri="{FF2B5EF4-FFF2-40B4-BE49-F238E27FC236}">
                <a16:creationId xmlns:a16="http://schemas.microsoft.com/office/drawing/2014/main" id="{97848A56-D0AD-E262-0AF5-BD4254FEB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82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share our thoughts.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community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t under a rug&#10;&#10;Description automatically generated">
            <a:extLst>
              <a:ext uri="{FF2B5EF4-FFF2-40B4-BE49-F238E27FC236}">
                <a16:creationId xmlns:a16="http://schemas.microsoft.com/office/drawing/2014/main" id="{4225CBC4-E231-3F71-6652-B3C894C17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3884"/>
            <a:ext cx="9144000" cy="5414963"/>
          </a:xfrm>
          <a:prstGeom prst="rect">
            <a:avLst/>
          </a:prstGeom>
        </p:spPr>
      </p:pic>
      <p:sp>
        <p:nvSpPr>
          <p:cNvPr id="4" name="TextBox 3">
            <a:extLst>
              <a:ext uri="{FF2B5EF4-FFF2-40B4-BE49-F238E27FC236}">
                <a16:creationId xmlns:a16="http://schemas.microsoft.com/office/drawing/2014/main" id="{6F7BE8D3-C9CB-49FE-863A-C5F3DA933171}"/>
              </a:ext>
            </a:extLst>
          </p:cNvPr>
          <p:cNvSpPr txBox="1"/>
          <p:nvPr/>
        </p:nvSpPr>
        <p:spPr>
          <a:xfrm>
            <a:off x="105244" y="5867295"/>
            <a:ext cx="8855876" cy="923330"/>
          </a:xfrm>
          <a:prstGeom prst="rect">
            <a:avLst/>
          </a:prstGeom>
          <a:noFill/>
        </p:spPr>
        <p:txBody>
          <a:bodyPr wrap="square" rtlCol="0">
            <a:spAutoFit/>
          </a:bodyPr>
          <a:lstStyle/>
          <a:p>
            <a:r>
              <a:rPr lang="en-GB" sz="5400" b="1" dirty="0">
                <a:solidFill>
                  <a:schemeClr val="bg1"/>
                </a:solidFill>
                <a:latin typeface="Century Gothic" panose="020B0502020202020204" pitchFamily="34" charset="0"/>
              </a:rPr>
              <a:t>Hide and seek</a:t>
            </a:r>
          </a:p>
        </p:txBody>
      </p:sp>
    </p:spTree>
    <p:extLst>
      <p:ext uri="{BB962C8B-B14F-4D97-AF65-F5344CB8AC3E}">
        <p14:creationId xmlns:p14="http://schemas.microsoft.com/office/powerpoint/2010/main" val="289810182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3763407" y="2274838"/>
            <a:ext cx="5160387"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Songs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the heart</a:t>
            </a:r>
          </a:p>
        </p:txBody>
      </p:sp>
      <p:grpSp>
        <p:nvGrpSpPr>
          <p:cNvPr id="20" name="Group 19">
            <a:extLst>
              <a:ext uri="{FF2B5EF4-FFF2-40B4-BE49-F238E27FC236}">
                <a16:creationId xmlns:a16="http://schemas.microsoft.com/office/drawing/2014/main" id="{87306950-0504-30A5-044B-EA06EA43E0A6}"/>
              </a:ext>
            </a:extLst>
          </p:cNvPr>
          <p:cNvGrpSpPr/>
          <p:nvPr/>
        </p:nvGrpSpPr>
        <p:grpSpPr>
          <a:xfrm>
            <a:off x="-126932" y="1654513"/>
            <a:ext cx="4066035" cy="3130065"/>
            <a:chOff x="-44520" y="1480009"/>
            <a:chExt cx="4066035" cy="3130065"/>
          </a:xfrm>
        </p:grpSpPr>
        <p:pic>
          <p:nvPicPr>
            <p:cNvPr id="8" name="Graphic 7" descr="Music notes with solid fill">
              <a:extLst>
                <a:ext uri="{FF2B5EF4-FFF2-40B4-BE49-F238E27FC236}">
                  <a16:creationId xmlns:a16="http://schemas.microsoft.com/office/drawing/2014/main" id="{18C218D7-1E91-15B0-9189-A0AD7A321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11" y="2274838"/>
              <a:ext cx="2308324" cy="2308324"/>
            </a:xfrm>
            <a:prstGeom prst="rect">
              <a:avLst/>
            </a:prstGeom>
          </p:spPr>
        </p:pic>
        <p:pic>
          <p:nvPicPr>
            <p:cNvPr id="10" name="Graphic 9" descr="Treble clef with solid fill">
              <a:extLst>
                <a:ext uri="{FF2B5EF4-FFF2-40B4-BE49-F238E27FC236}">
                  <a16:creationId xmlns:a16="http://schemas.microsoft.com/office/drawing/2014/main" id="{B8EF3320-F9C5-3187-5FA7-C2CFE05CF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0" y="1589730"/>
              <a:ext cx="1839270" cy="1839270"/>
            </a:xfrm>
            <a:prstGeom prst="rect">
              <a:avLst/>
            </a:prstGeom>
          </p:spPr>
        </p:pic>
        <p:pic>
          <p:nvPicPr>
            <p:cNvPr id="12" name="Graphic 11" descr="Bass clef with solid fill">
              <a:extLst>
                <a:ext uri="{FF2B5EF4-FFF2-40B4-BE49-F238E27FC236}">
                  <a16:creationId xmlns:a16="http://schemas.microsoft.com/office/drawing/2014/main" id="{B5A28562-5AC9-2961-6625-58DC8FD726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31675">
              <a:off x="2431859" y="1480009"/>
              <a:ext cx="1589656" cy="1589656"/>
            </a:xfrm>
            <a:prstGeom prst="rect">
              <a:avLst/>
            </a:prstGeom>
          </p:spPr>
        </p:pic>
        <p:pic>
          <p:nvPicPr>
            <p:cNvPr id="17" name="Graphic 16" descr="Heart with solid fill">
              <a:extLst>
                <a:ext uri="{FF2B5EF4-FFF2-40B4-BE49-F238E27FC236}">
                  <a16:creationId xmlns:a16="http://schemas.microsoft.com/office/drawing/2014/main" id="{49526A2F-BBDF-AA2F-9A21-D98BA5EA31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185" y="3644458"/>
              <a:ext cx="813216" cy="813216"/>
            </a:xfrm>
            <a:prstGeom prst="rect">
              <a:avLst/>
            </a:prstGeom>
          </p:spPr>
        </p:pic>
        <p:pic>
          <p:nvPicPr>
            <p:cNvPr id="18" name="Graphic 17" descr="Heart with solid fill">
              <a:extLst>
                <a:ext uri="{FF2B5EF4-FFF2-40B4-BE49-F238E27FC236}">
                  <a16:creationId xmlns:a16="http://schemas.microsoft.com/office/drawing/2014/main" id="{35E91FCF-0704-6A61-6D87-BFCECBF5C8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185" y="3796858"/>
              <a:ext cx="813216" cy="813216"/>
            </a:xfrm>
            <a:prstGeom prst="rect">
              <a:avLst/>
            </a:prstGeom>
          </p:spPr>
        </p:pic>
        <p:pic>
          <p:nvPicPr>
            <p:cNvPr id="19" name="Graphic 18" descr="Heart with solid fill">
              <a:extLst>
                <a:ext uri="{FF2B5EF4-FFF2-40B4-BE49-F238E27FC236}">
                  <a16:creationId xmlns:a16="http://schemas.microsoft.com/office/drawing/2014/main" id="{DB7953D6-E2ED-8595-35CB-654B1EE97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874" y="3061144"/>
              <a:ext cx="813216" cy="813216"/>
            </a:xfrm>
            <a:prstGeom prst="rect">
              <a:avLst/>
            </a:prstGeom>
          </p:spPr>
        </p:pic>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B956A-24D6-3BFF-EBEC-365D429C6C88}"/>
            </a:ext>
          </a:extLst>
        </p:cNvPr>
        <p:cNvGrpSpPr/>
        <p:nvPr/>
      </p:nvGrpSpPr>
      <p:grpSpPr>
        <a:xfrm>
          <a:off x="0" y="0"/>
          <a:ext cx="0" cy="0"/>
          <a:chOff x="0" y="0"/>
          <a:chExt cx="0" cy="0"/>
        </a:xfrm>
      </p:grpSpPr>
      <p:pic>
        <p:nvPicPr>
          <p:cNvPr id="3" name="Picture 2" descr="A stone castle with blue sky&#10;&#10;Description automatically generated">
            <a:extLst>
              <a:ext uri="{FF2B5EF4-FFF2-40B4-BE49-F238E27FC236}">
                <a16:creationId xmlns:a16="http://schemas.microsoft.com/office/drawing/2014/main" id="{1F571AE6-D256-320F-2E2A-61C255E3A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
        <p:nvSpPr>
          <p:cNvPr id="5" name="Oval 4">
            <a:extLst>
              <a:ext uri="{FF2B5EF4-FFF2-40B4-BE49-F238E27FC236}">
                <a16:creationId xmlns:a16="http://schemas.microsoft.com/office/drawing/2014/main" id="{CD0A4C18-5F5F-D93A-1B31-76F2B5CB70F9}"/>
              </a:ext>
            </a:extLst>
          </p:cNvPr>
          <p:cNvSpPr/>
          <p:nvPr/>
        </p:nvSpPr>
        <p:spPr>
          <a:xfrm>
            <a:off x="3219863" y="1989196"/>
            <a:ext cx="4764505" cy="49666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0117C4ED-2E1F-525B-1519-E7A25A6BA77D}"/>
              </a:ext>
            </a:extLst>
          </p:cNvPr>
          <p:cNvGrpSpPr/>
          <p:nvPr/>
        </p:nvGrpSpPr>
        <p:grpSpPr>
          <a:xfrm>
            <a:off x="259661" y="-23751"/>
            <a:ext cx="10008921" cy="9663764"/>
            <a:chOff x="2" y="106874"/>
            <a:chExt cx="10008921" cy="9663764"/>
          </a:xfrm>
        </p:grpSpPr>
        <p:sp>
          <p:nvSpPr>
            <p:cNvPr id="7" name="Circle: Hollow 6">
              <a:extLst>
                <a:ext uri="{FF2B5EF4-FFF2-40B4-BE49-F238E27FC236}">
                  <a16:creationId xmlns:a16="http://schemas.microsoft.com/office/drawing/2014/main" id="{0933B094-0F15-81EF-6322-784740402555}"/>
                </a:ext>
              </a:extLst>
            </p:cNvPr>
            <p:cNvSpPr/>
            <p:nvPr/>
          </p:nvSpPr>
          <p:spPr>
            <a:xfrm>
              <a:off x="345379" y="106874"/>
              <a:ext cx="9403882" cy="9663764"/>
            </a:xfrm>
            <a:prstGeom prst="donut">
              <a:avLst>
                <a:gd name="adj" fmla="val 38274"/>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4B67E103-F0F0-E310-6800-463BD90EC70C}"/>
                </a:ext>
              </a:extLst>
            </p:cNvPr>
            <p:cNvSpPr/>
            <p:nvPr/>
          </p:nvSpPr>
          <p:spPr>
            <a:xfrm rot="16200000">
              <a:off x="-2342408" y="2449284"/>
              <a:ext cx="6858002" cy="21731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8FA375E-D672-A8CD-8BFD-2FFD9D5D17B4}"/>
                </a:ext>
              </a:extLst>
            </p:cNvPr>
            <p:cNvSpPr/>
            <p:nvPr/>
          </p:nvSpPr>
          <p:spPr>
            <a:xfrm rot="16200000">
              <a:off x="5368638" y="2348340"/>
              <a:ext cx="6858002" cy="24225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D95483B0-DDEE-DFEA-E397-64ECAB71A370}"/>
              </a:ext>
            </a:extLst>
          </p:cNvPr>
          <p:cNvGrpSpPr/>
          <p:nvPr/>
        </p:nvGrpSpPr>
        <p:grpSpPr>
          <a:xfrm>
            <a:off x="-1" y="-1178149"/>
            <a:ext cx="10008921" cy="9663764"/>
            <a:chOff x="2" y="-1047524"/>
            <a:chExt cx="10008921" cy="9663764"/>
          </a:xfrm>
        </p:grpSpPr>
        <p:sp>
          <p:nvSpPr>
            <p:cNvPr id="10" name="Circle: Hollow 9">
              <a:extLst>
                <a:ext uri="{FF2B5EF4-FFF2-40B4-BE49-F238E27FC236}">
                  <a16:creationId xmlns:a16="http://schemas.microsoft.com/office/drawing/2014/main" id="{8B8ABBE0-2244-B904-4981-6DB6000ED946}"/>
                </a:ext>
              </a:extLst>
            </p:cNvPr>
            <p:cNvSpPr/>
            <p:nvPr/>
          </p:nvSpPr>
          <p:spPr>
            <a:xfrm>
              <a:off x="276488" y="-1047524"/>
              <a:ext cx="9403882" cy="9663764"/>
            </a:xfrm>
            <a:prstGeom prst="donut">
              <a:avLst>
                <a:gd name="adj" fmla="val 19124"/>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ectangle 10">
              <a:extLst>
                <a:ext uri="{FF2B5EF4-FFF2-40B4-BE49-F238E27FC236}">
                  <a16:creationId xmlns:a16="http://schemas.microsoft.com/office/drawing/2014/main" id="{6C36490A-9EE8-7D8D-A6D6-53DE48E0FB73}"/>
                </a:ext>
              </a:extLst>
            </p:cNvPr>
            <p:cNvSpPr/>
            <p:nvPr/>
          </p:nvSpPr>
          <p:spPr>
            <a:xfrm rot="16200000">
              <a:off x="-2342408" y="2449284"/>
              <a:ext cx="6858002" cy="21731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E346A7A-D163-7E5F-35AB-70C0B480B3C5}"/>
                </a:ext>
              </a:extLst>
            </p:cNvPr>
            <p:cNvSpPr/>
            <p:nvPr/>
          </p:nvSpPr>
          <p:spPr>
            <a:xfrm rot="16200000">
              <a:off x="5636823" y="2616525"/>
              <a:ext cx="6858002" cy="18861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761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3955985" y="2851953"/>
            <a:ext cx="4940969" cy="3705727"/>
          </a:xfrm>
          <a:prstGeom prst="rect">
            <a:avLst/>
          </a:prstGeom>
          <a:ln>
            <a:solidFill>
              <a:schemeClr val="tx1"/>
            </a:solidFill>
          </a:ln>
        </p:spPr>
      </p:pic>
      <p:pic>
        <p:nvPicPr>
          <p:cNvPr id="3" name="Picture 2">
            <a:extLst>
              <a:ext uri="{FF2B5EF4-FFF2-40B4-BE49-F238E27FC236}">
                <a16:creationId xmlns:a16="http://schemas.microsoft.com/office/drawing/2014/main" id="{AF8CD60F-053C-A4C8-3F2A-34C5EA80CD8A}"/>
              </a:ext>
            </a:extLst>
          </p:cNvPr>
          <p:cNvPicPr>
            <a:picLocks noChangeAspect="1"/>
          </p:cNvPicPr>
          <p:nvPr/>
        </p:nvPicPr>
        <p:blipFill>
          <a:blip r:embed="rId4"/>
          <a:stretch>
            <a:fillRect/>
          </a:stretch>
        </p:blipFill>
        <p:spPr>
          <a:xfrm>
            <a:off x="247046" y="190099"/>
            <a:ext cx="4940969" cy="3705727"/>
          </a:xfrm>
          <a:prstGeom prst="rect">
            <a:avLst/>
          </a:prstGeom>
          <a:ln>
            <a:solidFill>
              <a:schemeClr val="tx1"/>
            </a:solidFill>
          </a:ln>
        </p:spPr>
      </p:pic>
      <p:sp>
        <p:nvSpPr>
          <p:cNvPr id="5" name="Rectangle 4">
            <a:extLst>
              <a:ext uri="{FF2B5EF4-FFF2-40B4-BE49-F238E27FC236}">
                <a16:creationId xmlns:a16="http://schemas.microsoft.com/office/drawing/2014/main" id="{60644FEA-E8CE-C5BD-C8C6-2F2D8856E117}"/>
              </a:ext>
            </a:extLst>
          </p:cNvPr>
          <p:cNvSpPr/>
          <p:nvPr/>
        </p:nvSpPr>
        <p:spPr>
          <a:xfrm>
            <a:off x="2284401" y="-7220"/>
            <a:ext cx="494096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A05D7CC-81A6-1081-EE14-6C5CF185BE4E}"/>
              </a:ext>
            </a:extLst>
          </p:cNvPr>
          <p:cNvSpPr/>
          <p:nvPr/>
        </p:nvSpPr>
        <p:spPr>
          <a:xfrm rot="16200000">
            <a:off x="-2288406" y="2288406"/>
            <a:ext cx="6858002" cy="22811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99F200E-E22B-C2F3-9BCB-BA5682890943}"/>
              </a:ext>
            </a:extLst>
          </p:cNvPr>
          <p:cNvSpPr/>
          <p:nvPr/>
        </p:nvSpPr>
        <p:spPr>
          <a:xfrm rot="16200000">
            <a:off x="4372280" y="2199122"/>
            <a:ext cx="6858002" cy="22811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80F33269-514F-85D4-AD62-E3E91355B991}"/>
              </a:ext>
            </a:extLst>
          </p:cNvPr>
          <p:cNvGrpSpPr/>
          <p:nvPr/>
        </p:nvGrpSpPr>
        <p:grpSpPr>
          <a:xfrm>
            <a:off x="5228780" y="1683485"/>
            <a:ext cx="3713095" cy="2073398"/>
            <a:chOff x="5430905" y="1683485"/>
            <a:chExt cx="3713095" cy="2073398"/>
          </a:xfrm>
        </p:grpSpPr>
        <p:sp>
          <p:nvSpPr>
            <p:cNvPr id="9" name="Speech Bubble: Oval 8">
              <a:extLst>
                <a:ext uri="{FF2B5EF4-FFF2-40B4-BE49-F238E27FC236}">
                  <a16:creationId xmlns:a16="http://schemas.microsoft.com/office/drawing/2014/main" id="{8D6FB287-788E-D6C1-7FB1-8E0928275878}"/>
                </a:ext>
              </a:extLst>
            </p:cNvPr>
            <p:cNvSpPr/>
            <p:nvPr/>
          </p:nvSpPr>
          <p:spPr>
            <a:xfrm>
              <a:off x="5430905" y="1683485"/>
              <a:ext cx="3633850" cy="2032367"/>
            </a:xfrm>
            <a:prstGeom prst="wedgeEllipseCallout">
              <a:avLst>
                <a:gd name="adj1" fmla="val -45238"/>
                <a:gd name="adj2" fmla="val 69393"/>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don’t fear, because God is here!!</a:t>
              </a:r>
            </a:p>
          </p:txBody>
        </p:sp>
        <p:sp>
          <p:nvSpPr>
            <p:cNvPr id="10" name="Speech Bubble: Oval 9">
              <a:extLst>
                <a:ext uri="{FF2B5EF4-FFF2-40B4-BE49-F238E27FC236}">
                  <a16:creationId xmlns:a16="http://schemas.microsoft.com/office/drawing/2014/main" id="{5EA9C526-0A19-B548-8A92-F2B27D675FDE}"/>
                </a:ext>
              </a:extLst>
            </p:cNvPr>
            <p:cNvSpPr/>
            <p:nvPr/>
          </p:nvSpPr>
          <p:spPr>
            <a:xfrm>
              <a:off x="5510150" y="1724516"/>
              <a:ext cx="3633850" cy="2032367"/>
            </a:xfrm>
            <a:prstGeom prst="wedgeEllipseCallout">
              <a:avLst>
                <a:gd name="adj1" fmla="val -56676"/>
                <a:gd name="adj2" fmla="val -45716"/>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don’t fear, because God is here!!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par>
                                <p:cTn id="13" presetID="6" presetClass="exit" presetSubtype="32" fill="hold" grpId="0" nodeType="withEffect">
                                  <p:stCondLst>
                                    <p:cond delay="0"/>
                                  </p:stCondLst>
                                  <p:childTnLst>
                                    <p:animEffect transition="out" filter="circle(out)">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Oval 2">
            <a:extLst>
              <a:ext uri="{FF2B5EF4-FFF2-40B4-BE49-F238E27FC236}">
                <a16:creationId xmlns:a16="http://schemas.microsoft.com/office/drawing/2014/main" id="{3EF52BEF-7E23-0F54-B121-7F99CB074A8D}"/>
              </a:ext>
            </a:extLst>
          </p:cNvPr>
          <p:cNvSpPr/>
          <p:nvPr/>
        </p:nvSpPr>
        <p:spPr>
          <a:xfrm>
            <a:off x="2627697" y="2348565"/>
            <a:ext cx="4764505" cy="49666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EC08062A-67A4-3556-FDF8-3ACF6FFE19F5}"/>
              </a:ext>
            </a:extLst>
          </p:cNvPr>
          <p:cNvGrpSpPr/>
          <p:nvPr/>
        </p:nvGrpSpPr>
        <p:grpSpPr>
          <a:xfrm>
            <a:off x="-160075" y="0"/>
            <a:ext cx="9870361" cy="9663764"/>
            <a:chOff x="-160075" y="0"/>
            <a:chExt cx="9870361" cy="9663764"/>
          </a:xfrm>
        </p:grpSpPr>
        <p:grpSp>
          <p:nvGrpSpPr>
            <p:cNvPr id="6" name="Group 5">
              <a:extLst>
                <a:ext uri="{FF2B5EF4-FFF2-40B4-BE49-F238E27FC236}">
                  <a16:creationId xmlns:a16="http://schemas.microsoft.com/office/drawing/2014/main" id="{07E39A0A-34B4-38E3-A0F8-25FB00A5A58C}"/>
                </a:ext>
              </a:extLst>
            </p:cNvPr>
            <p:cNvGrpSpPr/>
            <p:nvPr/>
          </p:nvGrpSpPr>
          <p:grpSpPr>
            <a:xfrm>
              <a:off x="-160075" y="0"/>
              <a:ext cx="9870361" cy="9663764"/>
              <a:chOff x="-177721" y="0"/>
              <a:chExt cx="9870361" cy="9663764"/>
            </a:xfrm>
          </p:grpSpPr>
          <p:sp>
            <p:nvSpPr>
              <p:cNvPr id="4" name="Circle: Hollow 3">
                <a:extLst>
                  <a:ext uri="{FF2B5EF4-FFF2-40B4-BE49-F238E27FC236}">
                    <a16:creationId xmlns:a16="http://schemas.microsoft.com/office/drawing/2014/main" id="{1DBF836A-7F83-BB6E-5679-2DD0B3136E4B}"/>
                  </a:ext>
                </a:extLst>
              </p:cNvPr>
              <p:cNvSpPr/>
              <p:nvPr/>
            </p:nvSpPr>
            <p:spPr>
              <a:xfrm>
                <a:off x="288758" y="0"/>
                <a:ext cx="9403882" cy="9663764"/>
              </a:xfrm>
              <a:prstGeom prst="donu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ectangle 4">
                <a:extLst>
                  <a:ext uri="{FF2B5EF4-FFF2-40B4-BE49-F238E27FC236}">
                    <a16:creationId xmlns:a16="http://schemas.microsoft.com/office/drawing/2014/main" id="{782CC5A7-4D52-A4B9-5F5E-E1CC949C1FA7}"/>
                  </a:ext>
                </a:extLst>
              </p:cNvPr>
              <p:cNvSpPr/>
              <p:nvPr/>
            </p:nvSpPr>
            <p:spPr>
              <a:xfrm>
                <a:off x="-177721" y="0"/>
                <a:ext cx="4672719" cy="24424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813566BA-3938-200A-3D12-1CCA5FDE2F7D}"/>
                </a:ext>
              </a:extLst>
            </p:cNvPr>
            <p:cNvSpPr/>
            <p:nvPr/>
          </p:nvSpPr>
          <p:spPr>
            <a:xfrm>
              <a:off x="4361849" y="0"/>
              <a:ext cx="4868778" cy="24424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04A3B81-74BE-C6E3-77D6-C16F2E9D3DC2}"/>
                </a:ext>
              </a:extLst>
            </p:cNvPr>
            <p:cNvSpPr/>
            <p:nvPr/>
          </p:nvSpPr>
          <p:spPr>
            <a:xfrm rot="16200000">
              <a:off x="-963328" y="3319112"/>
              <a:ext cx="4494998" cy="27415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Speech Bubble: Oval 11">
            <a:extLst>
              <a:ext uri="{FF2B5EF4-FFF2-40B4-BE49-F238E27FC236}">
                <a16:creationId xmlns:a16="http://schemas.microsoft.com/office/drawing/2014/main" id="{2B18EABA-6855-3455-6B70-DAB14FF7E5BE}"/>
              </a:ext>
            </a:extLst>
          </p:cNvPr>
          <p:cNvSpPr/>
          <p:nvPr/>
        </p:nvSpPr>
        <p:spPr>
          <a:xfrm>
            <a:off x="3200087" y="316198"/>
            <a:ext cx="3633850" cy="2032367"/>
          </a:xfrm>
          <a:prstGeom prst="wedgeEllipseCallout">
            <a:avLst>
              <a:gd name="adj1" fmla="val -56349"/>
              <a:gd name="adj2" fmla="val 40178"/>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don’t fear, because God is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4" name="Oval 3">
            <a:extLst>
              <a:ext uri="{FF2B5EF4-FFF2-40B4-BE49-F238E27FC236}">
                <a16:creationId xmlns:a16="http://schemas.microsoft.com/office/drawing/2014/main" id="{4AA644EB-C174-E053-511A-D8AD65EAB3EA}"/>
              </a:ext>
            </a:extLst>
          </p:cNvPr>
          <p:cNvSpPr/>
          <p:nvPr/>
        </p:nvSpPr>
        <p:spPr>
          <a:xfrm>
            <a:off x="2319688" y="552894"/>
            <a:ext cx="4764505" cy="49666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145F7B38-4AAD-D079-954C-862D9F98545F}"/>
              </a:ext>
            </a:extLst>
          </p:cNvPr>
          <p:cNvGrpSpPr/>
          <p:nvPr/>
        </p:nvGrpSpPr>
        <p:grpSpPr>
          <a:xfrm>
            <a:off x="0" y="-1795670"/>
            <a:ext cx="10008923" cy="9663764"/>
            <a:chOff x="0" y="-1795670"/>
            <a:chExt cx="10008923" cy="9663764"/>
          </a:xfrm>
        </p:grpSpPr>
        <p:sp>
          <p:nvSpPr>
            <p:cNvPr id="3" name="Circle: Hollow 2">
              <a:extLst>
                <a:ext uri="{FF2B5EF4-FFF2-40B4-BE49-F238E27FC236}">
                  <a16:creationId xmlns:a16="http://schemas.microsoft.com/office/drawing/2014/main" id="{AE9FE2A3-E7E7-E776-0450-5370D1F14044}"/>
                </a:ext>
              </a:extLst>
            </p:cNvPr>
            <p:cNvSpPr/>
            <p:nvPr/>
          </p:nvSpPr>
          <p:spPr>
            <a:xfrm>
              <a:off x="0" y="-1795670"/>
              <a:ext cx="9403882" cy="9663764"/>
            </a:xfrm>
            <a:prstGeom prst="donu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Rectangle 4">
              <a:extLst>
                <a:ext uri="{FF2B5EF4-FFF2-40B4-BE49-F238E27FC236}">
                  <a16:creationId xmlns:a16="http://schemas.microsoft.com/office/drawing/2014/main" id="{DF4854C9-5D75-1322-36DB-723FEA9D7335}"/>
                </a:ext>
              </a:extLst>
            </p:cNvPr>
            <p:cNvSpPr/>
            <p:nvPr/>
          </p:nvSpPr>
          <p:spPr>
            <a:xfrm rot="16200000">
              <a:off x="-2461159" y="2461161"/>
              <a:ext cx="6858002" cy="1935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D56799E-C079-C159-DD33-35EDEB3E001F}"/>
                </a:ext>
              </a:extLst>
            </p:cNvPr>
            <p:cNvSpPr/>
            <p:nvPr/>
          </p:nvSpPr>
          <p:spPr>
            <a:xfrm rot="16200000">
              <a:off x="5368638" y="2217715"/>
              <a:ext cx="6858002" cy="24225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5277</TotalTime>
  <Words>1933</Words>
  <Application>Microsoft Office PowerPoint</Application>
  <PresentationFormat>On-screen Show (4:3)</PresentationFormat>
  <Paragraphs>161</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Avenir Next LT Pro</vt:lpstr>
      <vt:lpstr>Calibri</vt:lpstr>
      <vt:lpstr>Cambria</vt:lpstr>
      <vt:lpstr>Century Gothic</vt:lpstr>
      <vt:lpstr>Symbol</vt:lpstr>
      <vt:lpstr>Times New Roman</vt:lpstr>
      <vt:lpstr>1_Office Theme</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162</cp:revision>
  <dcterms:created xsi:type="dcterms:W3CDTF">2017-05-20T16:34:29Z</dcterms:created>
  <dcterms:modified xsi:type="dcterms:W3CDTF">2025-01-27T11:09:10Z</dcterms:modified>
</cp:coreProperties>
</file>