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99" r:id="rId2"/>
    <p:sldId id="294" r:id="rId3"/>
    <p:sldId id="256" r:id="rId4"/>
    <p:sldId id="271" r:id="rId5"/>
    <p:sldId id="291" r:id="rId6"/>
    <p:sldId id="285" r:id="rId7"/>
    <p:sldId id="288" r:id="rId8"/>
    <p:sldId id="286" r:id="rId9"/>
    <p:sldId id="289" r:id="rId10"/>
    <p:sldId id="287" r:id="rId11"/>
    <p:sldId id="290" r:id="rId12"/>
    <p:sldId id="279" r:id="rId13"/>
    <p:sldId id="292" r:id="rId14"/>
    <p:sldId id="269" r:id="rId15"/>
    <p:sldId id="293" r:id="rId16"/>
    <p:sldId id="295" r:id="rId17"/>
    <p:sldId id="296" r:id="rId18"/>
    <p:sldId id="281" r:id="rId19"/>
    <p:sldId id="280" r:id="rId20"/>
    <p:sldId id="275" r:id="rId21"/>
    <p:sldId id="431" r:id="rId22"/>
    <p:sldId id="298" r:id="rId23"/>
    <p:sldId id="300" r:id="rId24"/>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CF88445-A722-4ED3-B99B-27B446A26B35}" v="135" dt="2026-06-12T15:12:17.52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5719" autoAdjust="0"/>
  </p:normalViewPr>
  <p:slideViewPr>
    <p:cSldViewPr>
      <p:cViewPr varScale="1">
        <p:scale>
          <a:sx n="67" d="100"/>
          <a:sy n="67" d="100"/>
        </p:scale>
        <p:origin x="1828" y="4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chel Boxer" userId="6da37c9f42e40059" providerId="LiveId" clId="{0E13CC8D-59C2-4409-A640-E738E4606E44}"/>
    <pc:docChg chg="undo custSel addSld modSld">
      <pc:chgData name="Rachel Boxer" userId="6da37c9f42e40059" providerId="LiveId" clId="{0E13CC8D-59C2-4409-A640-E738E4606E44}" dt="2026-06-12T15:12:36.572" v="488" actId="12789"/>
      <pc:docMkLst>
        <pc:docMk/>
      </pc:docMkLst>
      <pc:sldChg chg="addSp delSp modSp mod modAnim modNotesTx">
        <pc:chgData name="Rachel Boxer" userId="6da37c9f42e40059" providerId="LiveId" clId="{0E13CC8D-59C2-4409-A640-E738E4606E44}" dt="2026-06-11T10:46:38.533" v="453" actId="22"/>
        <pc:sldMkLst>
          <pc:docMk/>
          <pc:sldMk cId="0" sldId="256"/>
        </pc:sldMkLst>
        <pc:spChg chg="mod ord">
          <ac:chgData name="Rachel Boxer" userId="6da37c9f42e40059" providerId="LiveId" clId="{0E13CC8D-59C2-4409-A640-E738E4606E44}" dt="2026-06-11T09:21:55.763" v="405" actId="12788"/>
          <ac:spMkLst>
            <pc:docMk/>
            <pc:sldMk cId="0" sldId="256"/>
            <ac:spMk id="4" creationId="{1AC9AE42-580E-A91E-864A-C7D5FAE6DC0B}"/>
          </ac:spMkLst>
        </pc:spChg>
        <pc:spChg chg="mod">
          <ac:chgData name="Rachel Boxer" userId="6da37c9f42e40059" providerId="LiveId" clId="{0E13CC8D-59C2-4409-A640-E738E4606E44}" dt="2026-06-11T09:21:11.812" v="398" actId="1076"/>
          <ac:spMkLst>
            <pc:docMk/>
            <pc:sldMk cId="0" sldId="256"/>
            <ac:spMk id="5" creationId="{8235C40D-2CDC-7D35-3297-B5C6634A7C45}"/>
          </ac:spMkLst>
        </pc:spChg>
        <pc:spChg chg="mod">
          <ac:chgData name="Rachel Boxer" userId="6da37c9f42e40059" providerId="LiveId" clId="{0E13CC8D-59C2-4409-A640-E738E4606E44}" dt="2026-06-11T10:46:18.598" v="450" actId="27803"/>
          <ac:spMkLst>
            <pc:docMk/>
            <pc:sldMk cId="0" sldId="256"/>
            <ac:spMk id="6" creationId="{DA181C1A-B15A-0890-16A1-57F1916AEBB8}"/>
          </ac:spMkLst>
        </pc:spChg>
        <pc:spChg chg="mod">
          <ac:chgData name="Rachel Boxer" userId="6da37c9f42e40059" providerId="LiveId" clId="{0E13CC8D-59C2-4409-A640-E738E4606E44}" dt="2026-06-11T10:46:12.648" v="449" actId="27803"/>
          <ac:spMkLst>
            <pc:docMk/>
            <pc:sldMk cId="0" sldId="256"/>
            <ac:spMk id="8" creationId="{FAC67E1D-ECA7-A95C-90B6-E60F31864336}"/>
          </ac:spMkLst>
        </pc:spChg>
        <pc:spChg chg="mod">
          <ac:chgData name="Rachel Boxer" userId="6da37c9f42e40059" providerId="LiveId" clId="{0E13CC8D-59C2-4409-A640-E738E4606E44}" dt="2026-06-11T10:46:18.598" v="450" actId="27803"/>
          <ac:spMkLst>
            <pc:docMk/>
            <pc:sldMk cId="0" sldId="256"/>
            <ac:spMk id="10" creationId="{3CBC0B1F-2FC6-9945-74C0-A4EC0A99B21E}"/>
          </ac:spMkLst>
        </pc:spChg>
        <pc:spChg chg="mod">
          <ac:chgData name="Rachel Boxer" userId="6da37c9f42e40059" providerId="LiveId" clId="{0E13CC8D-59C2-4409-A640-E738E4606E44}" dt="2026-06-11T10:46:18.598" v="450" actId="27803"/>
          <ac:spMkLst>
            <pc:docMk/>
            <pc:sldMk cId="0" sldId="256"/>
            <ac:spMk id="11" creationId="{66CFC7FF-C2DA-4B58-6563-A05E77BC72FB}"/>
          </ac:spMkLst>
        </pc:spChg>
        <pc:spChg chg="mod">
          <ac:chgData name="Rachel Boxer" userId="6da37c9f42e40059" providerId="LiveId" clId="{0E13CC8D-59C2-4409-A640-E738E4606E44}" dt="2026-06-11T10:46:18.598" v="450" actId="27803"/>
          <ac:spMkLst>
            <pc:docMk/>
            <pc:sldMk cId="0" sldId="256"/>
            <ac:spMk id="14" creationId="{EA1AE61E-6FBF-7A4C-FE63-2D46B9F9CBF7}"/>
          </ac:spMkLst>
        </pc:spChg>
        <pc:spChg chg="mod">
          <ac:chgData name="Rachel Boxer" userId="6da37c9f42e40059" providerId="LiveId" clId="{0E13CC8D-59C2-4409-A640-E738E4606E44}" dt="2026-06-11T10:46:18.598" v="450" actId="27803"/>
          <ac:spMkLst>
            <pc:docMk/>
            <pc:sldMk cId="0" sldId="256"/>
            <ac:spMk id="15" creationId="{CD08ECAA-CDD8-7494-967F-E0EE8B6E1F07}"/>
          </ac:spMkLst>
        </pc:spChg>
        <pc:spChg chg="mod">
          <ac:chgData name="Rachel Boxer" userId="6da37c9f42e40059" providerId="LiveId" clId="{0E13CC8D-59C2-4409-A640-E738E4606E44}" dt="2026-06-11T10:46:12.648" v="449" actId="27803"/>
          <ac:spMkLst>
            <pc:docMk/>
            <pc:sldMk cId="0" sldId="256"/>
            <ac:spMk id="17" creationId="{D6230D60-D473-1B29-85DF-061B4138F7F9}"/>
          </ac:spMkLst>
        </pc:spChg>
        <pc:spChg chg="mod">
          <ac:chgData name="Rachel Boxer" userId="6da37c9f42e40059" providerId="LiveId" clId="{0E13CC8D-59C2-4409-A640-E738E4606E44}" dt="2026-06-11T10:46:12.648" v="449" actId="27803"/>
          <ac:spMkLst>
            <pc:docMk/>
            <pc:sldMk cId="0" sldId="256"/>
            <ac:spMk id="18" creationId="{DA0CCF6C-831D-4469-3832-C87B9ACED272}"/>
          </ac:spMkLst>
        </pc:spChg>
        <pc:spChg chg="mod">
          <ac:chgData name="Rachel Boxer" userId="6da37c9f42e40059" providerId="LiveId" clId="{0E13CC8D-59C2-4409-A640-E738E4606E44}" dt="2026-06-11T10:46:12.648" v="449" actId="27803"/>
          <ac:spMkLst>
            <pc:docMk/>
            <pc:sldMk cId="0" sldId="256"/>
            <ac:spMk id="20" creationId="{BD9058A4-3FE0-DDDB-C50C-542400F16D89}"/>
          </ac:spMkLst>
        </pc:spChg>
        <pc:spChg chg="mod">
          <ac:chgData name="Rachel Boxer" userId="6da37c9f42e40059" providerId="LiveId" clId="{0E13CC8D-59C2-4409-A640-E738E4606E44}" dt="2026-06-11T10:46:18.598" v="450" actId="27803"/>
          <ac:spMkLst>
            <pc:docMk/>
            <pc:sldMk cId="0" sldId="256"/>
            <ac:spMk id="21" creationId="{91059FBC-445F-7BA0-49C5-0677185F880E}"/>
          </ac:spMkLst>
        </pc:spChg>
        <pc:spChg chg="mod">
          <ac:chgData name="Rachel Boxer" userId="6da37c9f42e40059" providerId="LiveId" clId="{0E13CC8D-59C2-4409-A640-E738E4606E44}" dt="2026-06-11T10:46:12.648" v="449" actId="27803"/>
          <ac:spMkLst>
            <pc:docMk/>
            <pc:sldMk cId="0" sldId="256"/>
            <ac:spMk id="23" creationId="{A27728AC-1670-19D5-3BF0-991F7BC1E36D}"/>
          </ac:spMkLst>
        </pc:spChg>
        <pc:spChg chg="mod">
          <ac:chgData name="Rachel Boxer" userId="6da37c9f42e40059" providerId="LiveId" clId="{0E13CC8D-59C2-4409-A640-E738E4606E44}" dt="2026-06-11T10:46:18.598" v="450" actId="27803"/>
          <ac:spMkLst>
            <pc:docMk/>
            <pc:sldMk cId="0" sldId="256"/>
            <ac:spMk id="24" creationId="{D29E8681-8E12-A6F4-B46D-B15CFA539E8B}"/>
          </ac:spMkLst>
        </pc:spChg>
        <pc:spChg chg="mod">
          <ac:chgData name="Rachel Boxer" userId="6da37c9f42e40059" providerId="LiveId" clId="{0E13CC8D-59C2-4409-A640-E738E4606E44}" dt="2026-06-11T10:46:18.598" v="450" actId="27803"/>
          <ac:spMkLst>
            <pc:docMk/>
            <pc:sldMk cId="0" sldId="256"/>
            <ac:spMk id="27" creationId="{B5FFD395-1B21-5FBE-5ECA-1AA328455439}"/>
          </ac:spMkLst>
        </pc:spChg>
        <pc:spChg chg="mod">
          <ac:chgData name="Rachel Boxer" userId="6da37c9f42e40059" providerId="LiveId" clId="{0E13CC8D-59C2-4409-A640-E738E4606E44}" dt="2026-06-11T10:46:18.598" v="450" actId="27803"/>
          <ac:spMkLst>
            <pc:docMk/>
            <pc:sldMk cId="0" sldId="256"/>
            <ac:spMk id="30" creationId="{442FC274-E3B5-82AB-B6CC-187D424D9B97}"/>
          </ac:spMkLst>
        </pc:spChg>
        <pc:spChg chg="mod">
          <ac:chgData name="Rachel Boxer" userId="6da37c9f42e40059" providerId="LiveId" clId="{0E13CC8D-59C2-4409-A640-E738E4606E44}" dt="2026-06-11T10:46:12.648" v="449" actId="27803"/>
          <ac:spMkLst>
            <pc:docMk/>
            <pc:sldMk cId="0" sldId="256"/>
            <ac:spMk id="33" creationId="{BA5E8BD6-C59A-6E9C-F784-41083B8B49D6}"/>
          </ac:spMkLst>
        </pc:spChg>
        <pc:spChg chg="mod">
          <ac:chgData name="Rachel Boxer" userId="6da37c9f42e40059" providerId="LiveId" clId="{0E13CC8D-59C2-4409-A640-E738E4606E44}" dt="2026-06-11T10:46:18.598" v="450" actId="27803"/>
          <ac:spMkLst>
            <pc:docMk/>
            <pc:sldMk cId="0" sldId="256"/>
            <ac:spMk id="34" creationId="{3DB5E2E2-13C5-245C-B1B1-5896874C7187}"/>
          </ac:spMkLst>
        </pc:spChg>
        <pc:spChg chg="mod">
          <ac:chgData name="Rachel Boxer" userId="6da37c9f42e40059" providerId="LiveId" clId="{0E13CC8D-59C2-4409-A640-E738E4606E44}" dt="2026-06-11T10:46:12.648" v="449" actId="27803"/>
          <ac:spMkLst>
            <pc:docMk/>
            <pc:sldMk cId="0" sldId="256"/>
            <ac:spMk id="37" creationId="{E53A33DC-8CE4-ED44-6F9B-39024F808B3D}"/>
          </ac:spMkLst>
        </pc:spChg>
        <pc:spChg chg="mod">
          <ac:chgData name="Rachel Boxer" userId="6da37c9f42e40059" providerId="LiveId" clId="{0E13CC8D-59C2-4409-A640-E738E4606E44}" dt="2026-06-11T10:46:12.648" v="449" actId="27803"/>
          <ac:spMkLst>
            <pc:docMk/>
            <pc:sldMk cId="0" sldId="256"/>
            <ac:spMk id="38" creationId="{52E5D8FD-F662-27CD-FE66-A24C4572FA20}"/>
          </ac:spMkLst>
        </pc:spChg>
        <pc:spChg chg="mod">
          <ac:chgData name="Rachel Boxer" userId="6da37c9f42e40059" providerId="LiveId" clId="{0E13CC8D-59C2-4409-A640-E738E4606E44}" dt="2026-06-11T10:46:12.648" v="449" actId="27803"/>
          <ac:spMkLst>
            <pc:docMk/>
            <pc:sldMk cId="0" sldId="256"/>
            <ac:spMk id="39" creationId="{7445C5CD-2512-CF8D-EE2F-0BF55E750265}"/>
          </ac:spMkLst>
        </pc:spChg>
        <pc:picChg chg="add del mod">
          <ac:chgData name="Rachel Boxer" userId="6da37c9f42e40059" providerId="LiveId" clId="{0E13CC8D-59C2-4409-A640-E738E4606E44}" dt="2026-06-11T09:11:46.167" v="299" actId="478"/>
          <ac:picMkLst>
            <pc:docMk/>
            <pc:sldMk cId="0" sldId="256"/>
            <ac:picMk id="2" creationId="{5FAD3DB7-3870-5C09-31BE-BA882B5766DE}"/>
          </ac:picMkLst>
        </pc:picChg>
        <pc:picChg chg="add mod">
          <ac:chgData name="Rachel Boxer" userId="6da37c9f42e40059" providerId="LiveId" clId="{0E13CC8D-59C2-4409-A640-E738E4606E44}" dt="2026-06-11T09:12:03.303" v="304" actId="14100"/>
          <ac:picMkLst>
            <pc:docMk/>
            <pc:sldMk cId="0" sldId="256"/>
            <ac:picMk id="3" creationId="{7DA65150-014F-BE6E-112A-976CA08F2FE8}"/>
          </ac:picMkLst>
        </pc:picChg>
        <pc:picChg chg="add del mod ord modCrop">
          <ac:chgData name="Rachel Boxer" userId="6da37c9f42e40059" providerId="LiveId" clId="{0E13CC8D-59C2-4409-A640-E738E4606E44}" dt="2026-06-11T10:46:33.919" v="451" actId="478"/>
          <ac:picMkLst>
            <pc:docMk/>
            <pc:sldMk cId="0" sldId="256"/>
            <ac:picMk id="7" creationId="{D10B336C-70BF-2769-5B7F-5C138891AFB6}"/>
          </ac:picMkLst>
        </pc:picChg>
        <pc:picChg chg="add mod">
          <ac:chgData name="Rachel Boxer" userId="6da37c9f42e40059" providerId="LiveId" clId="{0E13CC8D-59C2-4409-A640-E738E4606E44}" dt="2026-06-11T10:46:35.845" v="452"/>
          <ac:picMkLst>
            <pc:docMk/>
            <pc:sldMk cId="0" sldId="256"/>
            <ac:picMk id="41" creationId="{8AD6A25C-2D12-2C49-CABE-63D7F0726F3A}"/>
          </ac:picMkLst>
        </pc:picChg>
        <pc:picChg chg="add">
          <ac:chgData name="Rachel Boxer" userId="6da37c9f42e40059" providerId="LiveId" clId="{0E13CC8D-59C2-4409-A640-E738E4606E44}" dt="2026-06-11T10:46:38.533" v="453" actId="22"/>
          <ac:picMkLst>
            <pc:docMk/>
            <pc:sldMk cId="0" sldId="256"/>
            <ac:picMk id="43" creationId="{83053400-3F88-85AB-BC5F-BD353B39B432}"/>
          </ac:picMkLst>
        </pc:picChg>
        <pc:picChg chg="del">
          <ac:chgData name="Rachel Boxer" userId="6da37c9f42e40059" providerId="LiveId" clId="{0E13CC8D-59C2-4409-A640-E738E4606E44}" dt="2026-06-11T09:18:59.633" v="374" actId="478"/>
          <ac:picMkLst>
            <pc:docMk/>
            <pc:sldMk cId="0" sldId="256"/>
            <ac:picMk id="16385" creationId="{6FFC7332-DCA6-F776-0BC0-A00CDA8AC963}"/>
          </ac:picMkLst>
        </pc:picChg>
      </pc:sldChg>
      <pc:sldChg chg="addSp delSp modSp mod">
        <pc:chgData name="Rachel Boxer" userId="6da37c9f42e40059" providerId="LiveId" clId="{0E13CC8D-59C2-4409-A640-E738E4606E44}" dt="2026-06-11T09:13:03.193" v="327"/>
        <pc:sldMkLst>
          <pc:docMk/>
          <pc:sldMk cId="0" sldId="269"/>
        </pc:sldMkLst>
        <pc:picChg chg="add del mod">
          <ac:chgData name="Rachel Boxer" userId="6da37c9f42e40059" providerId="LiveId" clId="{0E13CC8D-59C2-4409-A640-E738E4606E44}" dt="2026-06-11T09:13:02.780" v="326" actId="478"/>
          <ac:picMkLst>
            <pc:docMk/>
            <pc:sldMk cId="0" sldId="269"/>
            <ac:picMk id="2" creationId="{7922CF8A-B89B-19B4-3F2A-6F973EC4F270}"/>
          </ac:picMkLst>
        </pc:picChg>
        <pc:picChg chg="add mod">
          <ac:chgData name="Rachel Boxer" userId="6da37c9f42e40059" providerId="LiveId" clId="{0E13CC8D-59C2-4409-A640-E738E4606E44}" dt="2026-06-11T09:13:03.193" v="327"/>
          <ac:picMkLst>
            <pc:docMk/>
            <pc:sldMk cId="0" sldId="269"/>
            <ac:picMk id="5" creationId="{A798A2D8-F6FD-B5BA-5EFB-4E6D4187C541}"/>
          </ac:picMkLst>
        </pc:picChg>
      </pc:sldChg>
      <pc:sldChg chg="addSp delSp modSp mod">
        <pc:chgData name="Rachel Boxer" userId="6da37c9f42e40059" providerId="LiveId" clId="{0E13CC8D-59C2-4409-A640-E738E4606E44}" dt="2026-06-11T09:12:10.376" v="306"/>
        <pc:sldMkLst>
          <pc:docMk/>
          <pc:sldMk cId="0" sldId="271"/>
        </pc:sldMkLst>
        <pc:picChg chg="add del mod">
          <ac:chgData name="Rachel Boxer" userId="6da37c9f42e40059" providerId="LiveId" clId="{0E13CC8D-59C2-4409-A640-E738E4606E44}" dt="2026-06-11T09:12:09.809" v="305" actId="478"/>
          <ac:picMkLst>
            <pc:docMk/>
            <pc:sldMk cId="0" sldId="271"/>
            <ac:picMk id="2" creationId="{5CBA23B4-0CC9-9107-E708-D2ED969C16B7}"/>
          </ac:picMkLst>
        </pc:picChg>
        <pc:picChg chg="add mod">
          <ac:chgData name="Rachel Boxer" userId="6da37c9f42e40059" providerId="LiveId" clId="{0E13CC8D-59C2-4409-A640-E738E4606E44}" dt="2026-06-11T09:12:10.376" v="306"/>
          <ac:picMkLst>
            <pc:docMk/>
            <pc:sldMk cId="0" sldId="271"/>
            <ac:picMk id="5" creationId="{70893897-8547-EBAE-7A60-6E04BD5459AA}"/>
          </ac:picMkLst>
        </pc:picChg>
      </pc:sldChg>
      <pc:sldChg chg="addSp delSp modSp mod modNotesTx">
        <pc:chgData name="Rachel Boxer" userId="6da37c9f42e40059" providerId="LiveId" clId="{0E13CC8D-59C2-4409-A640-E738E4606E44}" dt="2026-06-12T15:11:33.923" v="480" actId="20577"/>
        <pc:sldMkLst>
          <pc:docMk/>
          <pc:sldMk cId="0" sldId="275"/>
        </pc:sldMkLst>
        <pc:spChg chg="mod">
          <ac:chgData name="Rachel Boxer" userId="6da37c9f42e40059" providerId="LiveId" clId="{0E13CC8D-59C2-4409-A640-E738E4606E44}" dt="2026-06-12T15:11:31.518" v="479" actId="20577"/>
          <ac:spMkLst>
            <pc:docMk/>
            <pc:sldMk cId="0" sldId="275"/>
            <ac:spMk id="3" creationId="{DF6AE891-10D4-A9FD-2EB8-0733580B018C}"/>
          </ac:spMkLst>
        </pc:spChg>
        <pc:grpChg chg="add mod">
          <ac:chgData name="Rachel Boxer" userId="6da37c9f42e40059" providerId="LiveId" clId="{0E13CC8D-59C2-4409-A640-E738E4606E44}" dt="2026-06-11T09:15:21.369" v="351" actId="1076"/>
          <ac:grpSpMkLst>
            <pc:docMk/>
            <pc:sldMk cId="0" sldId="275"/>
            <ac:grpSpMk id="6" creationId="{5B3264F6-CBFA-810C-6B96-4EF7F6E34D63}"/>
          </ac:grpSpMkLst>
        </pc:grpChg>
        <pc:picChg chg="add mod">
          <ac:chgData name="Rachel Boxer" userId="6da37c9f42e40059" providerId="LiveId" clId="{0E13CC8D-59C2-4409-A640-E738E4606E44}" dt="2026-06-11T09:15:04.321" v="347" actId="164"/>
          <ac:picMkLst>
            <pc:docMk/>
            <pc:sldMk cId="0" sldId="275"/>
            <ac:picMk id="2" creationId="{0E34CB72-C92A-6813-CBB9-9037513625D5}"/>
          </ac:picMkLst>
        </pc:picChg>
        <pc:picChg chg="add del mod">
          <ac:chgData name="Rachel Boxer" userId="6da37c9f42e40059" providerId="LiveId" clId="{0E13CC8D-59C2-4409-A640-E738E4606E44}" dt="2026-06-11T09:14:32.152" v="339" actId="478"/>
          <ac:picMkLst>
            <pc:docMk/>
            <pc:sldMk cId="0" sldId="275"/>
            <ac:picMk id="4" creationId="{A3A05AFE-497F-A02A-3BD8-46DAFD4B3AA5}"/>
          </ac:picMkLst>
        </pc:picChg>
        <pc:picChg chg="add mod">
          <ac:chgData name="Rachel Boxer" userId="6da37c9f42e40059" providerId="LiveId" clId="{0E13CC8D-59C2-4409-A640-E738E4606E44}" dt="2026-06-11T09:15:04.321" v="347" actId="164"/>
          <ac:picMkLst>
            <pc:docMk/>
            <pc:sldMk cId="0" sldId="275"/>
            <ac:picMk id="5" creationId="{F828E3E4-6B20-A15C-0A9E-23FEB1B1C5D5}"/>
          </ac:picMkLst>
        </pc:picChg>
        <pc:picChg chg="mod">
          <ac:chgData name="Rachel Boxer" userId="6da37c9f42e40059" providerId="LiveId" clId="{0E13CC8D-59C2-4409-A640-E738E4606E44}" dt="2026-06-11T10:45:07.142" v="447" actId="1076"/>
          <ac:picMkLst>
            <pc:docMk/>
            <pc:sldMk cId="0" sldId="275"/>
            <ac:picMk id="47106" creationId="{C625C8CA-3F22-D4ED-58EC-193ABA7860E5}"/>
          </ac:picMkLst>
        </pc:picChg>
      </pc:sldChg>
      <pc:sldChg chg="addSp delSp modSp mod">
        <pc:chgData name="Rachel Boxer" userId="6da37c9f42e40059" providerId="LiveId" clId="{0E13CC8D-59C2-4409-A640-E738E4606E44}" dt="2026-06-11T09:12:54.764" v="323"/>
        <pc:sldMkLst>
          <pc:docMk/>
          <pc:sldMk cId="0" sldId="279"/>
        </pc:sldMkLst>
        <pc:picChg chg="add del mod">
          <ac:chgData name="Rachel Boxer" userId="6da37c9f42e40059" providerId="LiveId" clId="{0E13CC8D-59C2-4409-A640-E738E4606E44}" dt="2026-06-11T09:12:54.334" v="322" actId="478"/>
          <ac:picMkLst>
            <pc:docMk/>
            <pc:sldMk cId="0" sldId="279"/>
            <ac:picMk id="2" creationId="{4666ADEE-682D-7A16-50A5-9E8DF616B035}"/>
          </ac:picMkLst>
        </pc:picChg>
        <pc:picChg chg="add mod">
          <ac:chgData name="Rachel Boxer" userId="6da37c9f42e40059" providerId="LiveId" clId="{0E13CC8D-59C2-4409-A640-E738E4606E44}" dt="2026-06-11T09:12:54.764" v="323"/>
          <ac:picMkLst>
            <pc:docMk/>
            <pc:sldMk cId="0" sldId="279"/>
            <ac:picMk id="4" creationId="{2FCBC30F-945B-0BE7-AFE4-C9C474079F1A}"/>
          </ac:picMkLst>
        </pc:picChg>
      </pc:sldChg>
      <pc:sldChg chg="addSp modSp mod modNotesTx">
        <pc:chgData name="Rachel Boxer" userId="6da37c9f42e40059" providerId="LiveId" clId="{0E13CC8D-59C2-4409-A640-E738E4606E44}" dt="2026-06-12T14:34:55.453" v="474" actId="6549"/>
        <pc:sldMkLst>
          <pc:docMk/>
          <pc:sldMk cId="0" sldId="280"/>
        </pc:sldMkLst>
        <pc:spChg chg="mod">
          <ac:chgData name="Rachel Boxer" userId="6da37c9f42e40059" providerId="LiveId" clId="{0E13CC8D-59C2-4409-A640-E738E4606E44}" dt="2026-06-12T14:34:55.453" v="474" actId="6549"/>
          <ac:spMkLst>
            <pc:docMk/>
            <pc:sldMk cId="0" sldId="280"/>
            <ac:spMk id="2" creationId="{F79D0A75-933B-D242-57D5-74109886CE9F}"/>
          </ac:spMkLst>
        </pc:spChg>
        <pc:picChg chg="add mod">
          <ac:chgData name="Rachel Boxer" userId="6da37c9f42e40059" providerId="LiveId" clId="{0E13CC8D-59C2-4409-A640-E738E4606E44}" dt="2026-06-11T09:09:41.691" v="280" actId="14100"/>
          <ac:picMkLst>
            <pc:docMk/>
            <pc:sldMk cId="0" sldId="280"/>
            <ac:picMk id="3" creationId="{0D73E1EE-6C79-6161-8689-6889CD3C05B3}"/>
          </ac:picMkLst>
        </pc:picChg>
      </pc:sldChg>
      <pc:sldChg chg="addSp modSp mod modNotesTx">
        <pc:chgData name="Rachel Boxer" userId="6da37c9f42e40059" providerId="LiveId" clId="{0E13CC8D-59C2-4409-A640-E738E4606E44}" dt="2026-06-11T09:10:33.960" v="281"/>
        <pc:sldMkLst>
          <pc:docMk/>
          <pc:sldMk cId="0" sldId="281"/>
        </pc:sldMkLst>
        <pc:picChg chg="add mod">
          <ac:chgData name="Rachel Boxer" userId="6da37c9f42e40059" providerId="LiveId" clId="{0E13CC8D-59C2-4409-A640-E738E4606E44}" dt="2026-06-11T09:10:33.960" v="281"/>
          <ac:picMkLst>
            <pc:docMk/>
            <pc:sldMk cId="0" sldId="281"/>
            <ac:picMk id="2" creationId="{AE8557B5-6495-4677-0002-6BD508C29E3F}"/>
          </ac:picMkLst>
        </pc:picChg>
        <pc:picChg chg="mod">
          <ac:chgData name="Rachel Boxer" userId="6da37c9f42e40059" providerId="LiveId" clId="{0E13CC8D-59C2-4409-A640-E738E4606E44}" dt="2026-06-11T09:04:24.235" v="214" actId="3626"/>
          <ac:picMkLst>
            <pc:docMk/>
            <pc:sldMk cId="0" sldId="281"/>
            <ac:picMk id="43009" creationId="{B21D343B-21FB-2D32-A6D9-F5F3738730C3}"/>
          </ac:picMkLst>
        </pc:picChg>
      </pc:sldChg>
      <pc:sldChg chg="addSp delSp modSp mod">
        <pc:chgData name="Rachel Boxer" userId="6da37c9f42e40059" providerId="LiveId" clId="{0E13CC8D-59C2-4409-A640-E738E4606E44}" dt="2026-06-11T09:12:19.461" v="310"/>
        <pc:sldMkLst>
          <pc:docMk/>
          <pc:sldMk cId="0" sldId="285"/>
        </pc:sldMkLst>
        <pc:picChg chg="add del mod">
          <ac:chgData name="Rachel Boxer" userId="6da37c9f42e40059" providerId="LiveId" clId="{0E13CC8D-59C2-4409-A640-E738E4606E44}" dt="2026-06-11T09:12:19.036" v="309" actId="478"/>
          <ac:picMkLst>
            <pc:docMk/>
            <pc:sldMk cId="0" sldId="285"/>
            <ac:picMk id="2" creationId="{D37F93E0-C153-6AF4-A0AE-7330B62F2505}"/>
          </ac:picMkLst>
        </pc:picChg>
        <pc:picChg chg="add mod">
          <ac:chgData name="Rachel Boxer" userId="6da37c9f42e40059" providerId="LiveId" clId="{0E13CC8D-59C2-4409-A640-E738E4606E44}" dt="2026-06-11T09:12:19.461" v="310"/>
          <ac:picMkLst>
            <pc:docMk/>
            <pc:sldMk cId="0" sldId="285"/>
            <ac:picMk id="5" creationId="{04A47A86-FA9A-586E-3341-4A5125E5D03F}"/>
          </ac:picMkLst>
        </pc:picChg>
      </pc:sldChg>
      <pc:sldChg chg="addSp delSp modSp mod">
        <pc:chgData name="Rachel Boxer" userId="6da37c9f42e40059" providerId="LiveId" clId="{0E13CC8D-59C2-4409-A640-E738E4606E44}" dt="2026-06-11T09:12:27.407" v="314"/>
        <pc:sldMkLst>
          <pc:docMk/>
          <pc:sldMk cId="0" sldId="286"/>
        </pc:sldMkLst>
        <pc:picChg chg="add del mod">
          <ac:chgData name="Rachel Boxer" userId="6da37c9f42e40059" providerId="LiveId" clId="{0E13CC8D-59C2-4409-A640-E738E4606E44}" dt="2026-06-11T09:12:26.939" v="313" actId="478"/>
          <ac:picMkLst>
            <pc:docMk/>
            <pc:sldMk cId="0" sldId="286"/>
            <ac:picMk id="5" creationId="{A55ADEF3-56DA-BADF-4ADE-9C2ED5D0EB49}"/>
          </ac:picMkLst>
        </pc:picChg>
        <pc:picChg chg="add mod">
          <ac:chgData name="Rachel Boxer" userId="6da37c9f42e40059" providerId="LiveId" clId="{0E13CC8D-59C2-4409-A640-E738E4606E44}" dt="2026-06-11T09:12:27.407" v="314"/>
          <ac:picMkLst>
            <pc:docMk/>
            <pc:sldMk cId="0" sldId="286"/>
            <ac:picMk id="6" creationId="{E9E59730-227A-E972-1844-7A6ADA4E06A8}"/>
          </ac:picMkLst>
        </pc:picChg>
      </pc:sldChg>
      <pc:sldChg chg="addSp delSp modSp mod">
        <pc:chgData name="Rachel Boxer" userId="6da37c9f42e40059" providerId="LiveId" clId="{0E13CC8D-59C2-4409-A640-E738E4606E44}" dt="2026-06-11T09:12:45.476" v="319" actId="208"/>
        <pc:sldMkLst>
          <pc:docMk/>
          <pc:sldMk cId="0" sldId="287"/>
        </pc:sldMkLst>
        <pc:picChg chg="add del mod">
          <ac:chgData name="Rachel Boxer" userId="6da37c9f42e40059" providerId="LiveId" clId="{0E13CC8D-59C2-4409-A640-E738E4606E44}" dt="2026-06-11T09:12:38.807" v="317" actId="478"/>
          <ac:picMkLst>
            <pc:docMk/>
            <pc:sldMk cId="0" sldId="287"/>
            <ac:picMk id="2" creationId="{BCF922E7-53A3-E3AC-BFA3-0FF78CCDD260}"/>
          </ac:picMkLst>
        </pc:picChg>
        <pc:picChg chg="add mod">
          <ac:chgData name="Rachel Boxer" userId="6da37c9f42e40059" providerId="LiveId" clId="{0E13CC8D-59C2-4409-A640-E738E4606E44}" dt="2026-06-11T09:12:45.476" v="319" actId="208"/>
          <ac:picMkLst>
            <pc:docMk/>
            <pc:sldMk cId="0" sldId="287"/>
            <ac:picMk id="3" creationId="{1AC5779C-3A35-1D15-2592-CAE59F48192F}"/>
          </ac:picMkLst>
        </pc:picChg>
      </pc:sldChg>
      <pc:sldChg chg="addSp delSp modSp mod modNotesTx">
        <pc:chgData name="Rachel Boxer" userId="6da37c9f42e40059" providerId="LiveId" clId="{0E13CC8D-59C2-4409-A640-E738E4606E44}" dt="2026-06-11T09:12:23.543" v="312"/>
        <pc:sldMkLst>
          <pc:docMk/>
          <pc:sldMk cId="0" sldId="288"/>
        </pc:sldMkLst>
        <pc:spChg chg="mod">
          <ac:chgData name="Rachel Boxer" userId="6da37c9f42e40059" providerId="LiveId" clId="{0E13CC8D-59C2-4409-A640-E738E4606E44}" dt="2026-06-10T12:05:43.410" v="192"/>
          <ac:spMkLst>
            <pc:docMk/>
            <pc:sldMk cId="0" sldId="288"/>
            <ac:spMk id="24577" creationId="{631CC82C-1F11-9163-85D6-D224C47E6C15}"/>
          </ac:spMkLst>
        </pc:spChg>
        <pc:picChg chg="add del mod">
          <ac:chgData name="Rachel Boxer" userId="6da37c9f42e40059" providerId="LiveId" clId="{0E13CC8D-59C2-4409-A640-E738E4606E44}" dt="2026-06-11T09:12:23.103" v="311" actId="478"/>
          <ac:picMkLst>
            <pc:docMk/>
            <pc:sldMk cId="0" sldId="288"/>
            <ac:picMk id="6" creationId="{844ACFA0-DC1A-934C-394E-7A4E4C64AE12}"/>
          </ac:picMkLst>
        </pc:picChg>
        <pc:picChg chg="add mod">
          <ac:chgData name="Rachel Boxer" userId="6da37c9f42e40059" providerId="LiveId" clId="{0E13CC8D-59C2-4409-A640-E738E4606E44}" dt="2026-06-11T09:12:23.543" v="312"/>
          <ac:picMkLst>
            <pc:docMk/>
            <pc:sldMk cId="0" sldId="288"/>
            <ac:picMk id="7" creationId="{056FDFA8-06FE-E9FB-7ED2-A7E19CB5AE8C}"/>
          </ac:picMkLst>
        </pc:picChg>
      </pc:sldChg>
      <pc:sldChg chg="addSp delSp modSp mod">
        <pc:chgData name="Rachel Boxer" userId="6da37c9f42e40059" providerId="LiveId" clId="{0E13CC8D-59C2-4409-A640-E738E4606E44}" dt="2026-06-11T09:12:32.687" v="316"/>
        <pc:sldMkLst>
          <pc:docMk/>
          <pc:sldMk cId="0" sldId="289"/>
        </pc:sldMkLst>
        <pc:spChg chg="mod">
          <ac:chgData name="Rachel Boxer" userId="6da37c9f42e40059" providerId="LiveId" clId="{0E13CC8D-59C2-4409-A640-E738E4606E44}" dt="2026-06-10T12:05:38.112" v="191"/>
          <ac:spMkLst>
            <pc:docMk/>
            <pc:sldMk cId="0" sldId="289"/>
            <ac:spMk id="4" creationId="{6DD39149-585E-7DFE-EE6F-435066AAEC29}"/>
          </ac:spMkLst>
        </pc:spChg>
        <pc:picChg chg="add del mod">
          <ac:chgData name="Rachel Boxer" userId="6da37c9f42e40059" providerId="LiveId" clId="{0E13CC8D-59C2-4409-A640-E738E4606E44}" dt="2026-06-11T09:12:32.117" v="315" actId="478"/>
          <ac:picMkLst>
            <pc:docMk/>
            <pc:sldMk cId="0" sldId="289"/>
            <ac:picMk id="5" creationId="{49E79D86-7500-366A-1148-33A0848A266F}"/>
          </ac:picMkLst>
        </pc:picChg>
        <pc:picChg chg="add mod">
          <ac:chgData name="Rachel Boxer" userId="6da37c9f42e40059" providerId="LiveId" clId="{0E13CC8D-59C2-4409-A640-E738E4606E44}" dt="2026-06-11T09:12:32.687" v="316"/>
          <ac:picMkLst>
            <pc:docMk/>
            <pc:sldMk cId="0" sldId="289"/>
            <ac:picMk id="6" creationId="{33B0D08A-1301-4DED-50C0-5570515F270D}"/>
          </ac:picMkLst>
        </pc:picChg>
      </pc:sldChg>
      <pc:sldChg chg="addSp delSp modSp mod">
        <pc:chgData name="Rachel Boxer" userId="6da37c9f42e40059" providerId="LiveId" clId="{0E13CC8D-59C2-4409-A640-E738E4606E44}" dt="2026-06-11T10:44:51.892" v="446" actId="12789"/>
        <pc:sldMkLst>
          <pc:docMk/>
          <pc:sldMk cId="0" sldId="290"/>
        </pc:sldMkLst>
        <pc:picChg chg="mod modCrop">
          <ac:chgData name="Rachel Boxer" userId="6da37c9f42e40059" providerId="LiveId" clId="{0E13CC8D-59C2-4409-A640-E738E4606E44}" dt="2026-06-11T10:44:51.892" v="446" actId="12789"/>
          <ac:picMkLst>
            <pc:docMk/>
            <pc:sldMk cId="0" sldId="290"/>
            <ac:picMk id="3" creationId="{2FCEC08A-3F87-7B0B-2206-A15A80968EA7}"/>
          </ac:picMkLst>
        </pc:picChg>
        <pc:picChg chg="add del mod">
          <ac:chgData name="Rachel Boxer" userId="6da37c9f42e40059" providerId="LiveId" clId="{0E13CC8D-59C2-4409-A640-E738E4606E44}" dt="2026-06-11T09:12:50.439" v="320" actId="478"/>
          <ac:picMkLst>
            <pc:docMk/>
            <pc:sldMk cId="0" sldId="290"/>
            <ac:picMk id="6" creationId="{86E5F4F1-53E1-80AD-0355-BDB9F3D4B8CF}"/>
          </ac:picMkLst>
        </pc:picChg>
        <pc:picChg chg="add mod">
          <ac:chgData name="Rachel Boxer" userId="6da37c9f42e40059" providerId="LiveId" clId="{0E13CC8D-59C2-4409-A640-E738E4606E44}" dt="2026-06-11T09:12:50.966" v="321"/>
          <ac:picMkLst>
            <pc:docMk/>
            <pc:sldMk cId="0" sldId="290"/>
            <ac:picMk id="7" creationId="{D63B7E10-97B0-1A2B-8A33-A55D3731C0C1}"/>
          </ac:picMkLst>
        </pc:picChg>
      </pc:sldChg>
      <pc:sldChg chg="addSp delSp modSp mod">
        <pc:chgData name="Rachel Boxer" userId="6da37c9f42e40059" providerId="LiveId" clId="{0E13CC8D-59C2-4409-A640-E738E4606E44}" dt="2026-06-11T09:12:14.895" v="308"/>
        <pc:sldMkLst>
          <pc:docMk/>
          <pc:sldMk cId="0" sldId="291"/>
        </pc:sldMkLst>
        <pc:picChg chg="add del mod">
          <ac:chgData name="Rachel Boxer" userId="6da37c9f42e40059" providerId="LiveId" clId="{0E13CC8D-59C2-4409-A640-E738E4606E44}" dt="2026-06-11T09:12:14.443" v="307" actId="478"/>
          <ac:picMkLst>
            <pc:docMk/>
            <pc:sldMk cId="0" sldId="291"/>
            <ac:picMk id="2" creationId="{B0B66009-F113-543F-414F-A1418DFA4349}"/>
          </ac:picMkLst>
        </pc:picChg>
        <pc:picChg chg="add mod">
          <ac:chgData name="Rachel Boxer" userId="6da37c9f42e40059" providerId="LiveId" clId="{0E13CC8D-59C2-4409-A640-E738E4606E44}" dt="2026-06-11T09:12:14.895" v="308"/>
          <ac:picMkLst>
            <pc:docMk/>
            <pc:sldMk cId="0" sldId="291"/>
            <ac:picMk id="4" creationId="{2AE373F4-56C1-5188-03F9-F750C8E14691}"/>
          </ac:picMkLst>
        </pc:picChg>
      </pc:sldChg>
      <pc:sldChg chg="addSp delSp modSp mod">
        <pc:chgData name="Rachel Boxer" userId="6da37c9f42e40059" providerId="LiveId" clId="{0E13CC8D-59C2-4409-A640-E738E4606E44}" dt="2026-06-11T09:12:58.831" v="325"/>
        <pc:sldMkLst>
          <pc:docMk/>
          <pc:sldMk cId="0" sldId="292"/>
        </pc:sldMkLst>
        <pc:spChg chg="mod">
          <ac:chgData name="Rachel Boxer" userId="6da37c9f42e40059" providerId="LiveId" clId="{0E13CC8D-59C2-4409-A640-E738E4606E44}" dt="2026-06-10T12:05:19.453" v="190" actId="20577"/>
          <ac:spMkLst>
            <pc:docMk/>
            <pc:sldMk cId="0" sldId="292"/>
            <ac:spMk id="4" creationId="{86E25457-8F19-8D9C-1372-805BDCF2B949}"/>
          </ac:spMkLst>
        </pc:spChg>
        <pc:picChg chg="add del mod">
          <ac:chgData name="Rachel Boxer" userId="6da37c9f42e40059" providerId="LiveId" clId="{0E13CC8D-59C2-4409-A640-E738E4606E44}" dt="2026-06-11T09:12:58.387" v="324" actId="478"/>
          <ac:picMkLst>
            <pc:docMk/>
            <pc:sldMk cId="0" sldId="292"/>
            <ac:picMk id="5" creationId="{445FAD06-135A-398B-631F-C120EDA64646}"/>
          </ac:picMkLst>
        </pc:picChg>
        <pc:picChg chg="add mod">
          <ac:chgData name="Rachel Boxer" userId="6da37c9f42e40059" providerId="LiveId" clId="{0E13CC8D-59C2-4409-A640-E738E4606E44}" dt="2026-06-11T09:12:58.831" v="325"/>
          <ac:picMkLst>
            <pc:docMk/>
            <pc:sldMk cId="0" sldId="292"/>
            <ac:picMk id="6" creationId="{D5FE5BDE-3F8E-2412-BB23-9DB884A3A870}"/>
          </ac:picMkLst>
        </pc:picChg>
      </pc:sldChg>
      <pc:sldChg chg="addSp delSp modSp mod">
        <pc:chgData name="Rachel Boxer" userId="6da37c9f42e40059" providerId="LiveId" clId="{0E13CC8D-59C2-4409-A640-E738E4606E44}" dt="2026-06-11T09:13:07.430" v="329"/>
        <pc:sldMkLst>
          <pc:docMk/>
          <pc:sldMk cId="0" sldId="293"/>
        </pc:sldMkLst>
        <pc:picChg chg="mod">
          <ac:chgData name="Rachel Boxer" userId="6da37c9f42e40059" providerId="LiveId" clId="{0E13CC8D-59C2-4409-A640-E738E4606E44}" dt="2026-06-10T11:59:58.959" v="186" actId="208"/>
          <ac:picMkLst>
            <pc:docMk/>
            <pc:sldMk cId="0" sldId="293"/>
            <ac:picMk id="3" creationId="{E45FBC69-DFAC-3B3C-EB89-5AC085A34249}"/>
          </ac:picMkLst>
        </pc:picChg>
        <pc:picChg chg="add del mod">
          <ac:chgData name="Rachel Boxer" userId="6da37c9f42e40059" providerId="LiveId" clId="{0E13CC8D-59C2-4409-A640-E738E4606E44}" dt="2026-06-11T09:13:07.039" v="328" actId="478"/>
          <ac:picMkLst>
            <pc:docMk/>
            <pc:sldMk cId="0" sldId="293"/>
            <ac:picMk id="5" creationId="{773A7470-F436-6C4F-A2C6-609A211C510F}"/>
          </ac:picMkLst>
        </pc:picChg>
        <pc:picChg chg="add mod">
          <ac:chgData name="Rachel Boxer" userId="6da37c9f42e40059" providerId="LiveId" clId="{0E13CC8D-59C2-4409-A640-E738E4606E44}" dt="2026-06-11T09:13:07.430" v="329"/>
          <ac:picMkLst>
            <pc:docMk/>
            <pc:sldMk cId="0" sldId="293"/>
            <ac:picMk id="6" creationId="{F7522BE7-597D-832C-4F1D-5821DA93D303}"/>
          </ac:picMkLst>
        </pc:picChg>
      </pc:sldChg>
      <pc:sldChg chg="addSp delSp modSp mod delAnim modAnim modNotesTx">
        <pc:chgData name="Rachel Boxer" userId="6da37c9f42e40059" providerId="LiveId" clId="{0E13CC8D-59C2-4409-A640-E738E4606E44}" dt="2026-06-10T11:59:12.134" v="174" actId="478"/>
        <pc:sldMkLst>
          <pc:docMk/>
          <pc:sldMk cId="0" sldId="294"/>
        </pc:sldMkLst>
        <pc:picChg chg="add mod">
          <ac:chgData name="Rachel Boxer" userId="6da37c9f42e40059" providerId="LiveId" clId="{0E13CC8D-59C2-4409-A640-E738E4606E44}" dt="2026-06-10T11:43:56.407" v="25"/>
          <ac:picMkLst>
            <pc:docMk/>
            <pc:sldMk cId="0" sldId="294"/>
            <ac:picMk id="4" creationId="{375D7BF7-4EE1-D924-2725-6788322BA0C9}"/>
          </ac:picMkLst>
        </pc:picChg>
      </pc:sldChg>
      <pc:sldChg chg="addSp delSp modSp mod modNotesTx">
        <pc:chgData name="Rachel Boxer" userId="6da37c9f42e40059" providerId="LiveId" clId="{0E13CC8D-59C2-4409-A640-E738E4606E44}" dt="2026-06-11T09:13:10.990" v="331"/>
        <pc:sldMkLst>
          <pc:docMk/>
          <pc:sldMk cId="0" sldId="295"/>
        </pc:sldMkLst>
        <pc:picChg chg="add del mod">
          <ac:chgData name="Rachel Boxer" userId="6da37c9f42e40059" providerId="LiveId" clId="{0E13CC8D-59C2-4409-A640-E738E4606E44}" dt="2026-06-11T09:13:10.588" v="330" actId="478"/>
          <ac:picMkLst>
            <pc:docMk/>
            <pc:sldMk cId="0" sldId="295"/>
            <ac:picMk id="5" creationId="{DE58100C-3D82-C8E9-15AE-208BB246C467}"/>
          </ac:picMkLst>
        </pc:picChg>
        <pc:picChg chg="add mod">
          <ac:chgData name="Rachel Boxer" userId="6da37c9f42e40059" providerId="LiveId" clId="{0E13CC8D-59C2-4409-A640-E738E4606E44}" dt="2026-06-11T09:13:10.990" v="331"/>
          <ac:picMkLst>
            <pc:docMk/>
            <pc:sldMk cId="0" sldId="295"/>
            <ac:picMk id="6" creationId="{2705E46A-C545-81B4-2D5A-BE518DC635E3}"/>
          </ac:picMkLst>
        </pc:picChg>
      </pc:sldChg>
      <pc:sldChg chg="addSp delSp modSp mod modAnim modNotesTx">
        <pc:chgData name="Rachel Boxer" userId="6da37c9f42e40059" providerId="LiveId" clId="{0E13CC8D-59C2-4409-A640-E738E4606E44}" dt="2026-06-11T09:13:23.835" v="332" actId="14100"/>
        <pc:sldMkLst>
          <pc:docMk/>
          <pc:sldMk cId="0" sldId="296"/>
        </pc:sldMkLst>
        <pc:picChg chg="del">
          <ac:chgData name="Rachel Boxer" userId="6da37c9f42e40059" providerId="LiveId" clId="{0E13CC8D-59C2-4409-A640-E738E4606E44}" dt="2026-06-11T09:02:08.696" v="193" actId="478"/>
          <ac:picMkLst>
            <pc:docMk/>
            <pc:sldMk cId="0" sldId="296"/>
            <ac:picMk id="2" creationId="{0CF13561-F450-5F1F-8C0E-B8BBAAD3C8B0}"/>
          </ac:picMkLst>
        </pc:picChg>
        <pc:picChg chg="add mod">
          <ac:chgData name="Rachel Boxer" userId="6da37c9f42e40059" providerId="LiveId" clId="{0E13CC8D-59C2-4409-A640-E738E4606E44}" dt="2026-06-11T09:11:03.077" v="286" actId="1076"/>
          <ac:picMkLst>
            <pc:docMk/>
            <pc:sldMk cId="0" sldId="296"/>
            <ac:picMk id="3" creationId="{1D4BAF48-2194-575D-CD2B-4CE63CB12EAF}"/>
          </ac:picMkLst>
        </pc:picChg>
        <pc:picChg chg="add mod">
          <ac:chgData name="Rachel Boxer" userId="6da37c9f42e40059" providerId="LiveId" clId="{0E13CC8D-59C2-4409-A640-E738E4606E44}" dt="2026-06-11T09:13:23.835" v="332" actId="14100"/>
          <ac:picMkLst>
            <pc:docMk/>
            <pc:sldMk cId="0" sldId="296"/>
            <ac:picMk id="5" creationId="{6542F2E9-1F67-BAAA-811D-31B23A9ED511}"/>
          </ac:picMkLst>
        </pc:picChg>
      </pc:sldChg>
      <pc:sldChg chg="addSp modSp mod">
        <pc:chgData name="Rachel Boxer" userId="6da37c9f42e40059" providerId="LiveId" clId="{0E13CC8D-59C2-4409-A640-E738E4606E44}" dt="2026-06-11T09:16:50.747" v="371" actId="1036"/>
        <pc:sldMkLst>
          <pc:docMk/>
          <pc:sldMk cId="0" sldId="298"/>
        </pc:sldMkLst>
        <pc:spChg chg="mod">
          <ac:chgData name="Rachel Boxer" userId="6da37c9f42e40059" providerId="LiveId" clId="{0E13CC8D-59C2-4409-A640-E738E4606E44}" dt="2026-06-11T09:08:42.797" v="274" actId="113"/>
          <ac:spMkLst>
            <pc:docMk/>
            <pc:sldMk cId="0" sldId="298"/>
            <ac:spMk id="4" creationId="{2BA4A66D-9482-7E88-3FE4-A45D1E0E09B0}"/>
          </ac:spMkLst>
        </pc:spChg>
        <pc:spChg chg="mod">
          <ac:chgData name="Rachel Boxer" userId="6da37c9f42e40059" providerId="LiveId" clId="{0E13CC8D-59C2-4409-A640-E738E4606E44}" dt="2026-06-11T09:16:50.747" v="371" actId="1036"/>
          <ac:spMkLst>
            <pc:docMk/>
            <pc:sldMk cId="0" sldId="298"/>
            <ac:spMk id="12" creationId="{83DDDDA7-BCDA-9F5F-4493-01BAE8D84B4A}"/>
          </ac:spMkLst>
        </pc:spChg>
        <pc:grpChg chg="add mod">
          <ac:chgData name="Rachel Boxer" userId="6da37c9f42e40059" providerId="LiveId" clId="{0E13CC8D-59C2-4409-A640-E738E4606E44}" dt="2026-06-11T09:16:25.690" v="355"/>
          <ac:grpSpMkLst>
            <pc:docMk/>
            <pc:sldMk cId="0" sldId="298"/>
            <ac:grpSpMk id="2" creationId="{190CF714-553F-7AAD-C1E5-736AE6B18E40}"/>
          </ac:grpSpMkLst>
        </pc:grpChg>
        <pc:grpChg chg="add mod">
          <ac:chgData name="Rachel Boxer" userId="6da37c9f42e40059" providerId="LiveId" clId="{0E13CC8D-59C2-4409-A640-E738E4606E44}" dt="2026-06-11T09:16:43.951" v="361" actId="1076"/>
          <ac:grpSpMkLst>
            <pc:docMk/>
            <pc:sldMk cId="0" sldId="298"/>
            <ac:grpSpMk id="7" creationId="{8433F172-50C0-112C-C905-1E4CC20FA86B}"/>
          </ac:grpSpMkLst>
        </pc:grpChg>
        <pc:grpChg chg="mod">
          <ac:chgData name="Rachel Boxer" userId="6da37c9f42e40059" providerId="LiveId" clId="{0E13CC8D-59C2-4409-A640-E738E4606E44}" dt="2026-06-11T09:16:50.747" v="371" actId="1036"/>
          <ac:grpSpMkLst>
            <pc:docMk/>
            <pc:sldMk cId="0" sldId="298"/>
            <ac:grpSpMk id="50178" creationId="{EA81431C-6B4C-1D91-A3F1-2B817E23D88C}"/>
          </ac:grpSpMkLst>
        </pc:grpChg>
        <pc:picChg chg="add mod">
          <ac:chgData name="Rachel Boxer" userId="6da37c9f42e40059" providerId="LiveId" clId="{0E13CC8D-59C2-4409-A640-E738E4606E44}" dt="2026-06-11T09:16:25.690" v="355"/>
          <ac:picMkLst>
            <pc:docMk/>
            <pc:sldMk cId="0" sldId="298"/>
            <ac:picMk id="3" creationId="{4732E2CB-2195-E1EE-8CFE-20E43449154F}"/>
          </ac:picMkLst>
        </pc:picChg>
        <pc:picChg chg="add mod">
          <ac:chgData name="Rachel Boxer" userId="6da37c9f42e40059" providerId="LiveId" clId="{0E13CC8D-59C2-4409-A640-E738E4606E44}" dt="2026-06-11T09:16:25.690" v="355"/>
          <ac:picMkLst>
            <pc:docMk/>
            <pc:sldMk cId="0" sldId="298"/>
            <ac:picMk id="5" creationId="{E03BAA79-250D-A0A9-5A61-DFD7FAFF51C1}"/>
          </ac:picMkLst>
        </pc:picChg>
        <pc:picChg chg="add mod">
          <ac:chgData name="Rachel Boxer" userId="6da37c9f42e40059" providerId="LiveId" clId="{0E13CC8D-59C2-4409-A640-E738E4606E44}" dt="2026-06-11T09:16:25.690" v="355"/>
          <ac:picMkLst>
            <pc:docMk/>
            <pc:sldMk cId="0" sldId="298"/>
            <ac:picMk id="6" creationId="{4ECC21C0-C60F-0B8B-BEC5-F941FC968F38}"/>
          </ac:picMkLst>
        </pc:picChg>
        <pc:picChg chg="add mod">
          <ac:chgData name="Rachel Boxer" userId="6da37c9f42e40059" providerId="LiveId" clId="{0E13CC8D-59C2-4409-A640-E738E4606E44}" dt="2026-06-11T09:16:28.703" v="356"/>
          <ac:picMkLst>
            <pc:docMk/>
            <pc:sldMk cId="0" sldId="298"/>
            <ac:picMk id="8" creationId="{9E124982-331D-CB0D-13CA-59738997E84E}"/>
          </ac:picMkLst>
        </pc:picChg>
        <pc:picChg chg="add mod">
          <ac:chgData name="Rachel Boxer" userId="6da37c9f42e40059" providerId="LiveId" clId="{0E13CC8D-59C2-4409-A640-E738E4606E44}" dt="2026-06-11T09:16:28.703" v="356"/>
          <ac:picMkLst>
            <pc:docMk/>
            <pc:sldMk cId="0" sldId="298"/>
            <ac:picMk id="9" creationId="{41EB5056-E8DE-5399-9BCC-45A4DF41C966}"/>
          </ac:picMkLst>
        </pc:picChg>
        <pc:picChg chg="add mod">
          <ac:chgData name="Rachel Boxer" userId="6da37c9f42e40059" providerId="LiveId" clId="{0E13CC8D-59C2-4409-A640-E738E4606E44}" dt="2026-06-11T09:16:28.703" v="356"/>
          <ac:picMkLst>
            <pc:docMk/>
            <pc:sldMk cId="0" sldId="298"/>
            <ac:picMk id="10" creationId="{17A0BCBC-1122-1445-C189-3F427D9D4132}"/>
          </ac:picMkLst>
        </pc:picChg>
        <pc:picChg chg="mod">
          <ac:chgData name="Rachel Boxer" userId="6da37c9f42e40059" providerId="LiveId" clId="{0E13CC8D-59C2-4409-A640-E738E4606E44}" dt="2026-06-11T09:16:50.747" v="371" actId="1036"/>
          <ac:picMkLst>
            <pc:docMk/>
            <pc:sldMk cId="0" sldId="298"/>
            <ac:picMk id="50179" creationId="{4A5080CF-1636-2EF5-83DD-29CB6B7F3243}"/>
          </ac:picMkLst>
        </pc:picChg>
      </pc:sldChg>
      <pc:sldChg chg="addSp modSp new mod modAnim">
        <pc:chgData name="Rachel Boxer" userId="6da37c9f42e40059" providerId="LiveId" clId="{0E13CC8D-59C2-4409-A640-E738E4606E44}" dt="2026-06-11T10:45:23.837" v="448" actId="208"/>
        <pc:sldMkLst>
          <pc:docMk/>
          <pc:sldMk cId="2767832261" sldId="299"/>
        </pc:sldMkLst>
        <pc:spChg chg="add mod">
          <ac:chgData name="Rachel Boxer" userId="6da37c9f42e40059" providerId="LiveId" clId="{0E13CC8D-59C2-4409-A640-E738E4606E44}" dt="2026-06-10T11:59:06.369" v="173"/>
          <ac:spMkLst>
            <pc:docMk/>
            <pc:sldMk cId="2767832261" sldId="299"/>
            <ac:spMk id="7" creationId="{186A340A-92A5-EFAC-E53D-7DE21721B19B}"/>
          </ac:spMkLst>
        </pc:spChg>
        <pc:picChg chg="add mod">
          <ac:chgData name="Rachel Boxer" userId="6da37c9f42e40059" providerId="LiveId" clId="{0E13CC8D-59C2-4409-A640-E738E4606E44}" dt="2026-06-11T10:45:23.837" v="448" actId="208"/>
          <ac:picMkLst>
            <pc:docMk/>
            <pc:sldMk cId="2767832261" sldId="299"/>
            <ac:picMk id="2" creationId="{AD11CDE6-A9BE-35E4-956A-2BB51F0ECDBE}"/>
          </ac:picMkLst>
        </pc:picChg>
        <pc:picChg chg="add mod">
          <ac:chgData name="Rachel Boxer" userId="6da37c9f42e40059" providerId="LiveId" clId="{0E13CC8D-59C2-4409-A640-E738E4606E44}" dt="2026-06-10T11:43:53.762" v="24" actId="1076"/>
          <ac:picMkLst>
            <pc:docMk/>
            <pc:sldMk cId="2767832261" sldId="299"/>
            <ac:picMk id="3" creationId="{97A4E1FA-9C32-D1D2-4783-9BAC246C7C21}"/>
          </ac:picMkLst>
        </pc:picChg>
        <pc:picChg chg="add mod">
          <ac:chgData name="Rachel Boxer" userId="6da37c9f42e40059" providerId="LiveId" clId="{0E13CC8D-59C2-4409-A640-E738E4606E44}" dt="2026-06-10T11:57:38.815" v="158" actId="12788"/>
          <ac:picMkLst>
            <pc:docMk/>
            <pc:sldMk cId="2767832261" sldId="299"/>
            <ac:picMk id="4" creationId="{6012BF43-7B72-F8D2-D2A8-A6B969CCA26D}"/>
          </ac:picMkLst>
        </pc:picChg>
        <pc:picChg chg="add mod">
          <ac:chgData name="Rachel Boxer" userId="6da37c9f42e40059" providerId="LiveId" clId="{0E13CC8D-59C2-4409-A640-E738E4606E44}" dt="2026-06-10T11:57:34.276" v="157" actId="1076"/>
          <ac:picMkLst>
            <pc:docMk/>
            <pc:sldMk cId="2767832261" sldId="299"/>
            <ac:picMk id="5" creationId="{9E0310F8-ED35-5D87-4458-7581B29ED8B6}"/>
          </ac:picMkLst>
        </pc:picChg>
        <pc:picChg chg="add mod">
          <ac:chgData name="Rachel Boxer" userId="6da37c9f42e40059" providerId="LiveId" clId="{0E13CC8D-59C2-4409-A640-E738E4606E44}" dt="2026-06-10T11:58:00.061" v="160" actId="1076"/>
          <ac:picMkLst>
            <pc:docMk/>
            <pc:sldMk cId="2767832261" sldId="299"/>
            <ac:picMk id="6" creationId="{3FDFD633-73F8-3410-66A6-07512BC72401}"/>
          </ac:picMkLst>
        </pc:picChg>
      </pc:sldChg>
      <pc:sldChg chg="addSp modSp new mod">
        <pc:chgData name="Rachel Boxer" userId="6da37c9f42e40059" providerId="LiveId" clId="{0E13CC8D-59C2-4409-A640-E738E4606E44}" dt="2026-06-12T15:12:36.572" v="488" actId="12789"/>
        <pc:sldMkLst>
          <pc:docMk/>
          <pc:sldMk cId="3254614883" sldId="300"/>
        </pc:sldMkLst>
        <pc:picChg chg="add mod">
          <ac:chgData name="Rachel Boxer" userId="6da37c9f42e40059" providerId="LiveId" clId="{0E13CC8D-59C2-4409-A640-E738E4606E44}" dt="2026-06-12T15:12:36.572" v="488" actId="12789"/>
          <ac:picMkLst>
            <pc:docMk/>
            <pc:sldMk cId="3254614883" sldId="300"/>
            <ac:picMk id="3" creationId="{D5A69B4C-5BC7-3CCB-E07A-A85CE3E175A1}"/>
          </ac:picMkLst>
        </pc:picChg>
      </pc:sldChg>
      <pc:sldChg chg="add">
        <pc:chgData name="Rachel Boxer" userId="6da37c9f42e40059" providerId="LiveId" clId="{0E13CC8D-59C2-4409-A640-E738E4606E44}" dt="2026-06-12T15:11:27.086" v="477"/>
        <pc:sldMkLst>
          <pc:docMk/>
          <pc:sldMk cId="0" sldId="43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B1F2291-05B8-5DFE-D186-A181E37D494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hangingPunct="1">
              <a:defRPr sz="1200">
                <a:latin typeface="Calibri" panose="020F0502020204030204" pitchFamily="34" charset="0"/>
                <a:ea typeface="MS PGothic" panose="020B0600070205080204" pitchFamily="34" charset="-128"/>
                <a:cs typeface="+mn-cs"/>
              </a:defRPr>
            </a:lvl1pPr>
          </a:lstStyle>
          <a:p>
            <a:pPr>
              <a:defRPr/>
            </a:pPr>
            <a:endParaRPr lang="en-GB"/>
          </a:p>
        </p:txBody>
      </p:sp>
      <p:sp>
        <p:nvSpPr>
          <p:cNvPr id="3" name="Date Placeholder 2">
            <a:extLst>
              <a:ext uri="{FF2B5EF4-FFF2-40B4-BE49-F238E27FC236}">
                <a16:creationId xmlns:a16="http://schemas.microsoft.com/office/drawing/2014/main" id="{C566E889-D4D9-B9A0-FF0D-19A9928BCCB9}"/>
              </a:ext>
            </a:extLst>
          </p:cNvPr>
          <p:cNvSpPr>
            <a:spLocks noGrp="1"/>
          </p:cNvSpPr>
          <p:nvPr>
            <p:ph type="dt" idx="1"/>
          </p:nvPr>
        </p:nvSpPr>
        <p:spPr>
          <a:xfrm>
            <a:off x="3884613" y="0"/>
            <a:ext cx="2971800" cy="458788"/>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vl1pPr>
          </a:lstStyle>
          <a:p>
            <a:fld id="{924AFD14-D311-4EE7-BFF2-66A4A84E91F2}" type="datetimeFigureOut">
              <a:rPr lang="en-GB" altLang="en-US"/>
              <a:pPr/>
              <a:t>12/06/2026</a:t>
            </a:fld>
            <a:endParaRPr lang="en-GB" altLang="en-US"/>
          </a:p>
        </p:txBody>
      </p:sp>
      <p:sp>
        <p:nvSpPr>
          <p:cNvPr id="4" name="Slide Image Placeholder 3">
            <a:extLst>
              <a:ext uri="{FF2B5EF4-FFF2-40B4-BE49-F238E27FC236}">
                <a16:creationId xmlns:a16="http://schemas.microsoft.com/office/drawing/2014/main" id="{F80EA89A-980F-37D6-BE1F-748165EED0D6}"/>
              </a:ext>
            </a:extLst>
          </p:cNvPr>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a:extLst>
              <a:ext uri="{FF2B5EF4-FFF2-40B4-BE49-F238E27FC236}">
                <a16:creationId xmlns:a16="http://schemas.microsoft.com/office/drawing/2014/main" id="{D1A6AE27-7ACC-D2C3-1EEE-EF96757B2117}"/>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a:extLst>
              <a:ext uri="{FF2B5EF4-FFF2-40B4-BE49-F238E27FC236}">
                <a16:creationId xmlns:a16="http://schemas.microsoft.com/office/drawing/2014/main" id="{D3EABECD-88C5-87AF-DAFD-39EDB50FD90C}"/>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hangingPunct="1">
              <a:defRPr sz="1200">
                <a:latin typeface="Calibri" panose="020F0502020204030204" pitchFamily="34" charset="0"/>
                <a:ea typeface="MS PGothic" panose="020B0600070205080204" pitchFamily="34" charset="-128"/>
                <a:cs typeface="+mn-cs"/>
              </a:defRPr>
            </a:lvl1pPr>
          </a:lstStyle>
          <a:p>
            <a:pPr>
              <a:defRPr/>
            </a:pPr>
            <a:endParaRPr lang="en-GB"/>
          </a:p>
        </p:txBody>
      </p:sp>
      <p:sp>
        <p:nvSpPr>
          <p:cNvPr id="7" name="Slide Number Placeholder 6">
            <a:extLst>
              <a:ext uri="{FF2B5EF4-FFF2-40B4-BE49-F238E27FC236}">
                <a16:creationId xmlns:a16="http://schemas.microsoft.com/office/drawing/2014/main" id="{456EBA37-8B36-E5AC-010B-132FB5BC94ED}"/>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C4844EFA-AB7B-496C-B79B-AD3278038EA8}" type="slidenum">
              <a:rPr lang="en-GB" altLang="en-US"/>
              <a:pPr/>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1pPr>
    <a:lvl2pPr marL="4572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2pPr>
    <a:lvl3pPr marL="9144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3pPr>
    <a:lvl4pPr marL="13716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4pPr>
    <a:lvl5pPr marL="18288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youtube.com/watch?v=m6wIp4wZU9w"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s://www.youtube.com/watch?v=AVTP3vU9MLE"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S PGothic" panose="020B0600070205080204" pitchFamily="34" charset="-128"/>
                <a:cs typeface="+mn-cs"/>
              </a:rPr>
              <a:t>Slide 1: Welcome stilling exercise</a:t>
            </a:r>
            <a:endParaRPr lang="en-GB" sz="1200" kern="1200" dirty="0">
              <a:solidFill>
                <a:schemeClr val="tx1"/>
              </a:solidFill>
              <a:effectLst/>
              <a:latin typeface="+mn-lt"/>
              <a:ea typeface="MS PGothic" panose="020B0600070205080204" pitchFamily="34" charset="-128"/>
              <a:cs typeface="+mn-cs"/>
            </a:endParaRPr>
          </a:p>
          <a:p>
            <a:r>
              <a:rPr lang="en-GB" sz="1200" i="1" kern="1200" dirty="0">
                <a:solidFill>
                  <a:schemeClr val="tx1"/>
                </a:solidFill>
                <a:effectLst/>
                <a:latin typeface="+mn-lt"/>
                <a:ea typeface="MS PGothic" panose="020B0600070205080204" pitchFamily="34" charset="-128"/>
                <a:cs typeface="+mn-cs"/>
              </a:rPr>
              <a:t>Use the stilling slide if desired: the suggested words should be spoken slowly, leaving pauses </a:t>
            </a:r>
            <a:r>
              <a:rPr lang="en-GB" sz="1200" i="1" kern="1200" dirty="0" err="1">
                <a:solidFill>
                  <a:schemeClr val="tx1"/>
                </a:solidFill>
                <a:effectLst/>
                <a:latin typeface="+mn-lt"/>
                <a:ea typeface="MS PGothic" panose="020B0600070205080204" pitchFamily="34" charset="-128"/>
                <a:cs typeface="+mn-cs"/>
              </a:rPr>
              <a:t>inbetween</a:t>
            </a:r>
            <a:r>
              <a:rPr lang="en-GB" sz="1200" i="1" kern="1200" dirty="0">
                <a:solidFill>
                  <a:schemeClr val="tx1"/>
                </a:solidFill>
                <a:effectLst/>
                <a:latin typeface="+mn-lt"/>
                <a:ea typeface="MS PGothic" panose="020B0600070205080204" pitchFamily="34" charset="-128"/>
                <a:cs typeface="+mn-cs"/>
              </a:rPr>
              <a:t> to create a sense of stillness.</a:t>
            </a:r>
            <a:endParaRPr lang="en-GB" sz="1200" kern="1200" dirty="0">
              <a:solidFill>
                <a:schemeClr val="tx1"/>
              </a:solidFill>
              <a:effectLst/>
              <a:latin typeface="+mn-lt"/>
              <a:ea typeface="MS PGothic" panose="020B0600070205080204" pitchFamily="34" charset="-128"/>
              <a:cs typeface="+mn-cs"/>
            </a:endParaRPr>
          </a:p>
          <a:p>
            <a:r>
              <a:rPr lang="en-GB" sz="1200" kern="1200" dirty="0">
                <a:solidFill>
                  <a:schemeClr val="tx1"/>
                </a:solidFill>
                <a:effectLst/>
                <a:latin typeface="+mn-lt"/>
                <a:ea typeface="MS PGothic" panose="020B0600070205080204" pitchFamily="34" charset="-128"/>
                <a:cs typeface="+mn-cs"/>
              </a:rPr>
              <a:t>As you sit quietly, watch the word form….see if you can read what it says…..</a:t>
            </a:r>
            <a:r>
              <a:rPr lang="en-GB" sz="1200" i="1" kern="1200" dirty="0">
                <a:solidFill>
                  <a:schemeClr val="tx1"/>
                </a:solidFill>
                <a:effectLst/>
                <a:latin typeface="+mn-lt"/>
                <a:ea typeface="MS PGothic" panose="020B0600070205080204" pitchFamily="34" charset="-128"/>
                <a:cs typeface="+mn-cs"/>
              </a:rPr>
              <a:t>[PAUSE]</a:t>
            </a:r>
            <a:endParaRPr lang="en-GB" sz="1200" kern="1200" dirty="0">
              <a:solidFill>
                <a:schemeClr val="tx1"/>
              </a:solidFill>
              <a:effectLst/>
              <a:latin typeface="+mn-lt"/>
              <a:ea typeface="MS PGothic" panose="020B0600070205080204" pitchFamily="34" charset="-128"/>
              <a:cs typeface="+mn-cs"/>
            </a:endParaRPr>
          </a:p>
          <a:p>
            <a:r>
              <a:rPr lang="en-GB" sz="1200" kern="1200" dirty="0">
                <a:solidFill>
                  <a:schemeClr val="tx1"/>
                </a:solidFill>
                <a:effectLst/>
                <a:latin typeface="+mn-lt"/>
                <a:ea typeface="MS PGothic" panose="020B0600070205080204" pitchFamily="34" charset="-128"/>
                <a:cs typeface="+mn-cs"/>
              </a:rPr>
              <a:t>Now practise slower breathing…..in…..and out…..in……and out…..keep this going as you continue to watch….</a:t>
            </a:r>
            <a:r>
              <a:rPr lang="en-GB" sz="1200" i="1" kern="1200" dirty="0">
                <a:solidFill>
                  <a:schemeClr val="tx1"/>
                </a:solidFill>
                <a:effectLst/>
                <a:latin typeface="+mn-lt"/>
                <a:ea typeface="MS PGothic" panose="020B0600070205080204" pitchFamily="34" charset="-128"/>
                <a:cs typeface="+mn-cs"/>
              </a:rPr>
              <a:t>[PAUSE]</a:t>
            </a:r>
            <a:endParaRPr lang="en-GB" sz="1200" kern="1200" dirty="0">
              <a:solidFill>
                <a:schemeClr val="tx1"/>
              </a:solidFill>
              <a:effectLst/>
              <a:latin typeface="+mn-lt"/>
              <a:ea typeface="MS PGothic" panose="020B0600070205080204" pitchFamily="34" charset="-128"/>
              <a:cs typeface="+mn-cs"/>
            </a:endParaRPr>
          </a:p>
          <a:p>
            <a:r>
              <a:rPr lang="en-GB" sz="1200" kern="1200" dirty="0">
                <a:solidFill>
                  <a:schemeClr val="tx1"/>
                </a:solidFill>
                <a:effectLst/>
                <a:latin typeface="+mn-lt"/>
                <a:ea typeface="MS PGothic" panose="020B0600070205080204" pitchFamily="34" charset="-128"/>
                <a:cs typeface="+mn-cs"/>
              </a:rPr>
              <a:t>You maybe notice that you are feeling calmer and more relaxed….</a:t>
            </a:r>
            <a:r>
              <a:rPr lang="en-GB" sz="1200" i="1" kern="1200" dirty="0">
                <a:solidFill>
                  <a:schemeClr val="tx1"/>
                </a:solidFill>
                <a:effectLst/>
                <a:latin typeface="+mn-lt"/>
                <a:ea typeface="MS PGothic" panose="020B0600070205080204" pitchFamily="34" charset="-128"/>
                <a:cs typeface="+mn-cs"/>
              </a:rPr>
              <a:t>[PAUSE]</a:t>
            </a:r>
            <a:endParaRPr lang="en-GB" sz="1200" kern="1200" dirty="0">
              <a:solidFill>
                <a:schemeClr val="tx1"/>
              </a:solidFill>
              <a:effectLst/>
              <a:latin typeface="+mn-lt"/>
              <a:ea typeface="MS PGothic" panose="020B0600070205080204" pitchFamily="34" charset="-128"/>
              <a:cs typeface="+mn-cs"/>
            </a:endParaRPr>
          </a:p>
          <a:p>
            <a:r>
              <a:rPr lang="en-GB" sz="1200" kern="1200" dirty="0">
                <a:solidFill>
                  <a:schemeClr val="tx1"/>
                </a:solidFill>
                <a:effectLst/>
                <a:latin typeface="+mn-lt"/>
                <a:ea typeface="MS PGothic" panose="020B0600070205080204" pitchFamily="34" charset="-128"/>
                <a:cs typeface="+mn-cs"/>
              </a:rPr>
              <a:t>As you breathe, think about yourself and what you bring into this time today….. </a:t>
            </a:r>
            <a:r>
              <a:rPr lang="en-GB" sz="1200" i="1" kern="1200" dirty="0">
                <a:solidFill>
                  <a:schemeClr val="tx1"/>
                </a:solidFill>
                <a:effectLst/>
                <a:latin typeface="+mn-lt"/>
                <a:ea typeface="MS PGothic" panose="020B0600070205080204" pitchFamily="34" charset="-128"/>
                <a:cs typeface="+mn-cs"/>
              </a:rPr>
              <a:t>[PAUSE]</a:t>
            </a:r>
            <a:endParaRPr lang="en-GB" sz="1200" kern="1200" dirty="0">
              <a:solidFill>
                <a:schemeClr val="tx1"/>
              </a:solidFill>
              <a:effectLst/>
              <a:latin typeface="+mn-lt"/>
              <a:ea typeface="MS PGothic" panose="020B0600070205080204" pitchFamily="34" charset="-128"/>
              <a:cs typeface="+mn-cs"/>
            </a:endParaRPr>
          </a:p>
          <a:p>
            <a:r>
              <a:rPr lang="en-GB" sz="1200" kern="1200" dirty="0">
                <a:solidFill>
                  <a:schemeClr val="tx1"/>
                </a:solidFill>
                <a:effectLst/>
                <a:latin typeface="+mn-lt"/>
                <a:ea typeface="MS PGothic" panose="020B0600070205080204" pitchFamily="34" charset="-128"/>
                <a:cs typeface="+mn-cs"/>
              </a:rPr>
              <a:t>We come into this special / sacred space and time to be still….to think deeply…..to be together as a school community…..</a:t>
            </a:r>
          </a:p>
          <a:p>
            <a:r>
              <a:rPr lang="en-GB" sz="1200" kern="1200" dirty="0">
                <a:solidFill>
                  <a:schemeClr val="tx1"/>
                </a:solidFill>
                <a:effectLst/>
                <a:latin typeface="+mn-lt"/>
                <a:ea typeface="MS PGothic" panose="020B0600070205080204" pitchFamily="34" charset="-128"/>
                <a:cs typeface="+mn-cs"/>
              </a:rPr>
              <a:t>In our time together today, we will </a:t>
            </a:r>
            <a:r>
              <a:rPr lang="en-GB" sz="1200" b="1" kern="1200" dirty="0">
                <a:solidFill>
                  <a:schemeClr val="tx1"/>
                </a:solidFill>
                <a:effectLst/>
                <a:latin typeface="+mn-lt"/>
                <a:ea typeface="MS PGothic" panose="020B0600070205080204" pitchFamily="34" charset="-128"/>
                <a:cs typeface="+mn-cs"/>
              </a:rPr>
              <a:t>have a quiz…..share some words together, and then think together about what they might mean for our school community.</a:t>
            </a:r>
            <a:endParaRPr lang="en-GB" sz="1200" kern="1200" dirty="0">
              <a:solidFill>
                <a:schemeClr val="tx1"/>
              </a:solidFill>
              <a:effectLst/>
              <a:latin typeface="+mn-lt"/>
              <a:ea typeface="MS PGothic" panose="020B0600070205080204" pitchFamily="34" charset="-128"/>
              <a:cs typeface="+mn-cs"/>
            </a:endParaRPr>
          </a:p>
          <a:p>
            <a:r>
              <a:rPr lang="en-GB" sz="1200" kern="1200" dirty="0">
                <a:solidFill>
                  <a:schemeClr val="tx1"/>
                </a:solidFill>
                <a:effectLst/>
                <a:latin typeface="+mn-lt"/>
                <a:ea typeface="MS PGothic" panose="020B0600070205080204" pitchFamily="34" charset="-128"/>
                <a:cs typeface="+mn-cs"/>
              </a:rPr>
              <a:t>But first, let’s welcome one another as we begin….</a:t>
            </a:r>
          </a:p>
          <a:p>
            <a:endParaRPr lang="en-GB" dirty="0"/>
          </a:p>
        </p:txBody>
      </p:sp>
      <p:sp>
        <p:nvSpPr>
          <p:cNvPr id="4" name="Slide Number Placeholder 3"/>
          <p:cNvSpPr>
            <a:spLocks noGrp="1"/>
          </p:cNvSpPr>
          <p:nvPr>
            <p:ph type="sldNum" sz="quarter" idx="5"/>
          </p:nvPr>
        </p:nvSpPr>
        <p:spPr/>
        <p:txBody>
          <a:bodyPr/>
          <a:lstStyle/>
          <a:p>
            <a:fld id="{C4844EFA-AB7B-496C-B79B-AD3278038EA8}" type="slidenum">
              <a:rPr lang="en-GB" altLang="en-US" smtClean="0"/>
              <a:pPr/>
              <a:t>1</a:t>
            </a:fld>
            <a:endParaRPr lang="en-GB" altLang="en-US"/>
          </a:p>
        </p:txBody>
      </p:sp>
    </p:spTree>
    <p:extLst>
      <p:ext uri="{BB962C8B-B14F-4D97-AF65-F5344CB8AC3E}">
        <p14:creationId xmlns:p14="http://schemas.microsoft.com/office/powerpoint/2010/main" val="19307431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a16="http://schemas.microsoft.com/office/drawing/2014/main" id="{85EF8A36-642B-09D4-702A-00CBB403D6C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a16="http://schemas.microsoft.com/office/drawing/2014/main" id="{FDE4794D-FD77-7DBC-E6F3-694ED107523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sz="1800" b="1">
                <a:latin typeface="Avenir Next LT Pro" panose="020B0504020202020204" pitchFamily="34" charset="0"/>
                <a:ea typeface="MS Mincho" panose="02020609040205080304" pitchFamily="49" charset="-128"/>
              </a:rPr>
              <a:t>Slides 9&amp;10: </a:t>
            </a:r>
            <a:r>
              <a:rPr lang="en-GB" altLang="en-US" sz="1800">
                <a:latin typeface="Avenir Next LT Pro" panose="020B0504020202020204" pitchFamily="34" charset="0"/>
                <a:ea typeface="MS Mincho" panose="02020609040205080304" pitchFamily="49" charset="-128"/>
              </a:rPr>
              <a:t>Japan. </a:t>
            </a:r>
            <a:endParaRPr lang="en-GB" altLang="en-US">
              <a:ea typeface="MS Mincho" panose="02020609040205080304" pitchFamily="49" charset="-128"/>
            </a:endParaRPr>
          </a:p>
        </p:txBody>
      </p:sp>
      <p:sp>
        <p:nvSpPr>
          <p:cNvPr id="31747" name="Slide Number Placeholder 3">
            <a:extLst>
              <a:ext uri="{FF2B5EF4-FFF2-40B4-BE49-F238E27FC236}">
                <a16:creationId xmlns:a16="http://schemas.microsoft.com/office/drawing/2014/main" id="{4F638763-7316-FFB0-DE7D-B3D343E5907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5415C682-4D54-4CDE-9CAF-A2CA358228C9}" type="slidenum">
              <a:rPr lang="en-GB" altLang="en-US" sz="1200"/>
              <a:pPr/>
              <a:t>10</a:t>
            </a:fld>
            <a:endParaRPr lang="en-GB" altLang="en-US" sz="12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a:extLst>
              <a:ext uri="{FF2B5EF4-FFF2-40B4-BE49-F238E27FC236}">
                <a16:creationId xmlns:a16="http://schemas.microsoft.com/office/drawing/2014/main" id="{B9ED346B-5148-FC57-9DE3-3D7914C45A4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4" name="Notes Placeholder 2">
            <a:extLst>
              <a:ext uri="{FF2B5EF4-FFF2-40B4-BE49-F238E27FC236}">
                <a16:creationId xmlns:a16="http://schemas.microsoft.com/office/drawing/2014/main" id="{6580942E-14CD-4CC3-2DCB-65F233C3F13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a:latin typeface="Avenir Next LT Pro" panose="020B0504020202020204" pitchFamily="34" charset="0"/>
                <a:ea typeface="MS Mincho" panose="02020609040205080304" pitchFamily="49" charset="-128"/>
              </a:rPr>
              <a:t>This is an informal bow used for all ranks and occasions.</a:t>
            </a:r>
            <a:endParaRPr lang="en-GB" altLang="en-US">
              <a:latin typeface="Cambria" panose="02040503050406030204" pitchFamily="18" charset="0"/>
              <a:ea typeface="MS Mincho" panose="02020609040205080304" pitchFamily="49" charset="-128"/>
            </a:endParaRPr>
          </a:p>
          <a:p>
            <a:endParaRPr lang="en-GB" altLang="en-US">
              <a:ea typeface="MS Mincho" panose="02020609040205080304" pitchFamily="49" charset="-128"/>
            </a:endParaRPr>
          </a:p>
        </p:txBody>
      </p:sp>
      <p:sp>
        <p:nvSpPr>
          <p:cNvPr id="33795" name="Slide Number Placeholder 3">
            <a:extLst>
              <a:ext uri="{FF2B5EF4-FFF2-40B4-BE49-F238E27FC236}">
                <a16:creationId xmlns:a16="http://schemas.microsoft.com/office/drawing/2014/main" id="{6381A077-56C0-CD2E-7FFF-783CE4CF789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73418369-0A7C-4E22-A863-6C8BE6ED1F3F}" type="slidenum">
              <a:rPr lang="en-GB" altLang="en-US" sz="1200"/>
              <a:pPr/>
              <a:t>11</a:t>
            </a:fld>
            <a:endParaRPr lang="en-GB" altLang="en-US" sz="12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a:extLst>
              <a:ext uri="{FF2B5EF4-FFF2-40B4-BE49-F238E27FC236}">
                <a16:creationId xmlns:a16="http://schemas.microsoft.com/office/drawing/2014/main" id="{F64B7A79-7BAF-9BB8-10D6-8E5AB0F3C86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2" name="Notes Placeholder 2">
            <a:extLst>
              <a:ext uri="{FF2B5EF4-FFF2-40B4-BE49-F238E27FC236}">
                <a16:creationId xmlns:a16="http://schemas.microsoft.com/office/drawing/2014/main" id="{3670E2CC-DCC5-9A1B-1DB4-C63F5A4B9E6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sz="1800" b="1">
                <a:latin typeface="Avenir Next LT Pro" panose="020B0504020202020204" pitchFamily="34" charset="0"/>
                <a:ea typeface="MS Mincho" panose="02020609040205080304" pitchFamily="49" charset="-128"/>
              </a:rPr>
              <a:t>Slides 11&amp;12: </a:t>
            </a:r>
            <a:r>
              <a:rPr lang="en-GB" altLang="en-US" sz="1800">
                <a:latin typeface="Avenir Next LT Pro" panose="020B0504020202020204" pitchFamily="34" charset="0"/>
                <a:ea typeface="MS Mincho" panose="02020609040205080304" pitchFamily="49" charset="-128"/>
              </a:rPr>
              <a:t>France. </a:t>
            </a:r>
            <a:endParaRPr lang="en-GB" altLang="en-US">
              <a:ea typeface="MS Mincho" panose="02020609040205080304" pitchFamily="49" charset="-128"/>
            </a:endParaRPr>
          </a:p>
        </p:txBody>
      </p:sp>
      <p:sp>
        <p:nvSpPr>
          <p:cNvPr id="35843" name="Slide Number Placeholder 3">
            <a:extLst>
              <a:ext uri="{FF2B5EF4-FFF2-40B4-BE49-F238E27FC236}">
                <a16:creationId xmlns:a16="http://schemas.microsoft.com/office/drawing/2014/main" id="{596CCF1E-2C9A-124F-0556-26D86193500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9F3CCE2A-91A0-43E0-B891-E4624755A84F}" type="slidenum">
              <a:rPr lang="en-GB" altLang="en-US" sz="1200"/>
              <a:pPr/>
              <a:t>12</a:t>
            </a:fld>
            <a:endParaRPr lang="en-GB" altLang="en-US" sz="12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a:extLst>
              <a:ext uri="{FF2B5EF4-FFF2-40B4-BE49-F238E27FC236}">
                <a16:creationId xmlns:a16="http://schemas.microsoft.com/office/drawing/2014/main" id="{20F3E6C5-461C-DE3E-ADBF-3AB53E43307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0" name="Notes Placeholder 2">
            <a:extLst>
              <a:ext uri="{FF2B5EF4-FFF2-40B4-BE49-F238E27FC236}">
                <a16:creationId xmlns:a16="http://schemas.microsoft.com/office/drawing/2014/main" id="{8CC0265A-B0FF-CF30-3047-D79B19FF88A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sz="1800">
                <a:latin typeface="Avenir Next LT Pro" panose="020B0504020202020204" pitchFamily="34" charset="0"/>
                <a:ea typeface="MS Mincho" panose="02020609040205080304" pitchFamily="49" charset="-128"/>
              </a:rPr>
              <a:t>3 kisses, going from cheek to cheek, then back to the first cheek.</a:t>
            </a:r>
            <a:endParaRPr lang="en-GB" altLang="en-US">
              <a:ea typeface="MS Mincho" panose="02020609040205080304" pitchFamily="49" charset="-128"/>
            </a:endParaRPr>
          </a:p>
        </p:txBody>
      </p:sp>
      <p:sp>
        <p:nvSpPr>
          <p:cNvPr id="37891" name="Slide Number Placeholder 3">
            <a:extLst>
              <a:ext uri="{FF2B5EF4-FFF2-40B4-BE49-F238E27FC236}">
                <a16:creationId xmlns:a16="http://schemas.microsoft.com/office/drawing/2014/main" id="{5BB24C95-4A4D-CAC4-8EC2-6BDF89947C9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B89550B9-557D-454D-A941-99D8C44B423B}" type="slidenum">
              <a:rPr lang="en-GB" altLang="en-US" sz="1200"/>
              <a:pPr/>
              <a:t>13</a:t>
            </a:fld>
            <a:endParaRPr lang="en-GB" altLang="en-US" sz="120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a:extLst>
              <a:ext uri="{FF2B5EF4-FFF2-40B4-BE49-F238E27FC236}">
                <a16:creationId xmlns:a16="http://schemas.microsoft.com/office/drawing/2014/main" id="{A4A508C8-FFDE-3042-5B1F-834BE67C4FE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8" name="Notes Placeholder 2">
            <a:extLst>
              <a:ext uri="{FF2B5EF4-FFF2-40B4-BE49-F238E27FC236}">
                <a16:creationId xmlns:a16="http://schemas.microsoft.com/office/drawing/2014/main" id="{91079032-B101-CEC6-8B79-AAB3857C42F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sz="1800" b="1">
                <a:latin typeface="Avenir Next LT Pro" panose="020B0504020202020204" pitchFamily="34" charset="0"/>
                <a:ea typeface="MS Mincho" panose="02020609040205080304" pitchFamily="49" charset="-128"/>
              </a:rPr>
              <a:t>Slides 13&amp;14:</a:t>
            </a:r>
            <a:r>
              <a:rPr lang="en-GB" altLang="en-US" sz="1800">
                <a:latin typeface="Avenir Next LT Pro" panose="020B0504020202020204" pitchFamily="34" charset="0"/>
                <a:ea typeface="MS Mincho" panose="02020609040205080304" pitchFamily="49" charset="-128"/>
              </a:rPr>
              <a:t> Kenya. </a:t>
            </a:r>
            <a:endParaRPr lang="en-GB" altLang="en-US">
              <a:ea typeface="MS Mincho" panose="02020609040205080304" pitchFamily="49" charset="-128"/>
            </a:endParaRPr>
          </a:p>
        </p:txBody>
      </p:sp>
      <p:sp>
        <p:nvSpPr>
          <p:cNvPr id="39939" name="Slide Number Placeholder 3">
            <a:extLst>
              <a:ext uri="{FF2B5EF4-FFF2-40B4-BE49-F238E27FC236}">
                <a16:creationId xmlns:a16="http://schemas.microsoft.com/office/drawing/2014/main" id="{72B100B6-24DD-3901-7161-C06E178D6D4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457369AA-6248-4BC3-B8F7-BC8EB5203600}" type="slidenum">
              <a:rPr lang="en-GB" altLang="en-US" sz="1200"/>
              <a:pPr/>
              <a:t>14</a:t>
            </a:fld>
            <a:endParaRPr lang="en-GB" altLang="en-US" sz="120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a:extLst>
              <a:ext uri="{FF2B5EF4-FFF2-40B4-BE49-F238E27FC236}">
                <a16:creationId xmlns:a16="http://schemas.microsoft.com/office/drawing/2014/main" id="{5F84A276-C946-F985-5E10-307992F6615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6" name="Notes Placeholder 2">
            <a:extLst>
              <a:ext uri="{FF2B5EF4-FFF2-40B4-BE49-F238E27FC236}">
                <a16:creationId xmlns:a16="http://schemas.microsoft.com/office/drawing/2014/main" id="{96086F0D-F4F2-1E1C-904A-30A110F4F74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sz="1800" dirty="0">
                <a:latin typeface="Avenir Next LT Pro" panose="020B0504020202020204" pitchFamily="34" charset="0"/>
                <a:ea typeface="MS Mincho" panose="02020609040205080304" pitchFamily="49" charset="-128"/>
              </a:rPr>
              <a:t> Masai tribespeople traditionally welcome visitors to their village with a jumping dance. You can view one here!: </a:t>
            </a:r>
            <a:r>
              <a:rPr lang="en-GB" altLang="en-US" sz="1800" u="sng" dirty="0">
                <a:solidFill>
                  <a:srgbClr val="0000FF"/>
                </a:solidFill>
                <a:latin typeface="Avenir Next LT Pro" panose="020B0504020202020204" pitchFamily="34" charset="0"/>
                <a:ea typeface="MS Mincho" panose="02020609040205080304" pitchFamily="49" charset="-128"/>
                <a:hlinkClick r:id="rId3"/>
              </a:rPr>
              <a:t>https://www.youtube.com/watch?v=m6wIp4wZU9w</a:t>
            </a:r>
            <a:r>
              <a:rPr lang="en-GB" altLang="en-US" sz="1800" dirty="0">
                <a:latin typeface="Avenir Next LT Pro" panose="020B0504020202020204" pitchFamily="34" charset="0"/>
                <a:ea typeface="MS Mincho" panose="02020609040205080304" pitchFamily="49" charset="-128"/>
              </a:rPr>
              <a:t> or a female version here: </a:t>
            </a:r>
            <a:r>
              <a:rPr lang="en-GB" altLang="en-US" sz="1800" u="sng" dirty="0">
                <a:solidFill>
                  <a:srgbClr val="0000FF"/>
                </a:solidFill>
                <a:latin typeface="Avenir Next LT Pro" panose="020B0504020202020204" pitchFamily="34" charset="0"/>
                <a:ea typeface="MS Mincho" panose="02020609040205080304" pitchFamily="49" charset="-128"/>
                <a:hlinkClick r:id="rId4"/>
              </a:rPr>
              <a:t>https://www.youtube.com/watch?v=AVTP3vU9MLE</a:t>
            </a:r>
            <a:endParaRPr lang="en-GB" altLang="en-US" dirty="0">
              <a:ea typeface="MS Mincho" panose="02020609040205080304" pitchFamily="49" charset="-128"/>
            </a:endParaRPr>
          </a:p>
        </p:txBody>
      </p:sp>
      <p:sp>
        <p:nvSpPr>
          <p:cNvPr id="41987" name="Slide Number Placeholder 3">
            <a:extLst>
              <a:ext uri="{FF2B5EF4-FFF2-40B4-BE49-F238E27FC236}">
                <a16:creationId xmlns:a16="http://schemas.microsoft.com/office/drawing/2014/main" id="{74443AC8-AB85-3605-BCBB-664DF3CECDB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0681D98F-794B-48F1-980F-B280CB1ECE72}" type="slidenum">
              <a:rPr lang="en-GB" altLang="en-US" sz="1200"/>
              <a:pPr/>
              <a:t>15</a:t>
            </a:fld>
            <a:endParaRPr lang="en-GB" altLang="en-US" sz="120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Slide 16: </a:t>
            </a:r>
            <a:r>
              <a:rPr lang="en-GB" dirty="0"/>
              <a:t>And some of you might just remember back to the COVID-19 pandemic, when we were all social distancing, and this is how we had to greet each other!!</a:t>
            </a:r>
          </a:p>
        </p:txBody>
      </p:sp>
      <p:sp>
        <p:nvSpPr>
          <p:cNvPr id="4" name="Slide Number Placeholder 3"/>
          <p:cNvSpPr>
            <a:spLocks noGrp="1"/>
          </p:cNvSpPr>
          <p:nvPr>
            <p:ph type="sldNum" sz="quarter" idx="5"/>
          </p:nvPr>
        </p:nvSpPr>
        <p:spPr/>
        <p:txBody>
          <a:bodyPr/>
          <a:lstStyle/>
          <a:p>
            <a:fld id="{C4844EFA-AB7B-496C-B79B-AD3278038EA8}" type="slidenum">
              <a:rPr lang="en-GB" altLang="en-US" smtClean="0"/>
              <a:pPr/>
              <a:t>16</a:t>
            </a:fld>
            <a:endParaRPr lang="en-GB" altLang="en-US"/>
          </a:p>
        </p:txBody>
      </p:sp>
    </p:spTree>
    <p:extLst>
      <p:ext uri="{BB962C8B-B14F-4D97-AF65-F5344CB8AC3E}">
        <p14:creationId xmlns:p14="http://schemas.microsoft.com/office/powerpoint/2010/main" val="3781519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b="1" kern="1200" dirty="0">
                <a:solidFill>
                  <a:schemeClr val="tx1"/>
                </a:solidFill>
                <a:effectLst/>
                <a:latin typeface="+mn-lt"/>
                <a:ea typeface="MS PGothic" panose="020B0600070205080204" pitchFamily="34" charset="-128"/>
                <a:cs typeface="+mn-cs"/>
              </a:rPr>
              <a:t>Slide 17: </a:t>
            </a:r>
            <a:r>
              <a:rPr lang="en-GB" sz="1200" kern="1200" dirty="0">
                <a:solidFill>
                  <a:schemeClr val="tx1"/>
                </a:solidFill>
                <a:effectLst/>
                <a:latin typeface="+mn-lt"/>
                <a:ea typeface="MS PGothic" panose="020B0600070205080204" pitchFamily="34" charset="-128"/>
                <a:cs typeface="+mn-cs"/>
              </a:rPr>
              <a:t>We’re going to hear some words about welcome now, spoken by Jesus. People often asked him questions about how to live, or what it should be like in God’s Kingdom. As you watch and listen, think about what he said, and how his words might help us to think about ways to be welcoming in our own school community…..</a:t>
            </a:r>
            <a:r>
              <a:rPr lang="en-GB" sz="1200" i="1" kern="1200" dirty="0">
                <a:solidFill>
                  <a:schemeClr val="tx1"/>
                </a:solidFill>
                <a:effectLst/>
                <a:latin typeface="+mn-lt"/>
                <a:ea typeface="MS PGothic" panose="020B0600070205080204" pitchFamily="34" charset="-128"/>
                <a:cs typeface="+mn-cs"/>
              </a:rPr>
              <a:t> [use script on page 3]</a:t>
            </a:r>
            <a:endParaRPr lang="en-GB" sz="1200" kern="1200" dirty="0">
              <a:solidFill>
                <a:schemeClr val="tx1"/>
              </a:solidFill>
              <a:effectLst/>
              <a:latin typeface="+mn-lt"/>
              <a:ea typeface="MS PGothic" panose="020B0600070205080204" pitchFamily="34" charset="-128"/>
              <a:cs typeface="+mn-cs"/>
            </a:endParaRPr>
          </a:p>
          <a:p>
            <a:endParaRPr lang="en-GB" dirty="0"/>
          </a:p>
        </p:txBody>
      </p:sp>
      <p:sp>
        <p:nvSpPr>
          <p:cNvPr id="4" name="Slide Number Placeholder 3"/>
          <p:cNvSpPr>
            <a:spLocks noGrp="1"/>
          </p:cNvSpPr>
          <p:nvPr>
            <p:ph type="sldNum" sz="quarter" idx="5"/>
          </p:nvPr>
        </p:nvSpPr>
        <p:spPr/>
        <p:txBody>
          <a:bodyPr/>
          <a:lstStyle/>
          <a:p>
            <a:fld id="{C4844EFA-AB7B-496C-B79B-AD3278038EA8}" type="slidenum">
              <a:rPr lang="en-GB" altLang="en-US" smtClean="0"/>
              <a:pPr/>
              <a:t>17</a:t>
            </a:fld>
            <a:endParaRPr lang="en-GB" altLang="en-US"/>
          </a:p>
        </p:txBody>
      </p:sp>
    </p:spTree>
    <p:extLst>
      <p:ext uri="{BB962C8B-B14F-4D97-AF65-F5344CB8AC3E}">
        <p14:creationId xmlns:p14="http://schemas.microsoft.com/office/powerpoint/2010/main" val="42411347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a:extLst>
              <a:ext uri="{FF2B5EF4-FFF2-40B4-BE49-F238E27FC236}">
                <a16:creationId xmlns:a16="http://schemas.microsoft.com/office/drawing/2014/main" id="{AB4689ED-6430-1C61-C243-CBD0B4FF6A1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4" name="Notes Placeholder 2">
            <a:extLst>
              <a:ext uri="{FF2B5EF4-FFF2-40B4-BE49-F238E27FC236}">
                <a16:creationId xmlns:a16="http://schemas.microsoft.com/office/drawing/2014/main" id="{BD82BEEB-917C-B239-16BC-F70097DFF1D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0"/>
            <a:r>
              <a:rPr lang="en-GB" sz="1200" b="1" kern="1200" dirty="0">
                <a:solidFill>
                  <a:schemeClr val="tx1"/>
                </a:solidFill>
                <a:effectLst/>
                <a:latin typeface="+mn-lt"/>
                <a:ea typeface="MS PGothic" panose="020B0600070205080204" pitchFamily="34" charset="-128"/>
                <a:cs typeface="+mn-cs"/>
              </a:rPr>
              <a:t>Slide 18: </a:t>
            </a:r>
            <a:r>
              <a:rPr lang="en-GB" sz="1200" kern="1200" dirty="0">
                <a:solidFill>
                  <a:schemeClr val="tx1"/>
                </a:solidFill>
                <a:effectLst/>
                <a:latin typeface="+mn-lt"/>
                <a:ea typeface="MS PGothic" panose="020B0600070205080204" pitchFamily="34" charset="-128"/>
                <a:cs typeface="+mn-cs"/>
              </a:rPr>
              <a:t>After the ‘story’, talk about children’s ideas about welcome, linking them with your school’s vision and values &amp; using the wondering questions from the script: </a:t>
            </a:r>
          </a:p>
          <a:p>
            <a:pPr algn="ctr"/>
            <a:r>
              <a:rPr lang="en-GB" sz="1200" b="1" kern="1200" dirty="0">
                <a:solidFill>
                  <a:schemeClr val="tx1"/>
                </a:solidFill>
                <a:effectLst/>
                <a:latin typeface="+mn-lt"/>
                <a:ea typeface="MS PGothic" panose="020B0600070205080204" pitchFamily="34" charset="-128"/>
                <a:cs typeface="+mn-cs"/>
              </a:rPr>
              <a:t>I wonder…..</a:t>
            </a:r>
            <a:endParaRPr lang="en-GB" sz="1200" kern="1200" dirty="0">
              <a:solidFill>
                <a:schemeClr val="tx1"/>
              </a:solidFill>
              <a:effectLst/>
              <a:latin typeface="+mn-lt"/>
              <a:ea typeface="MS PGothic" panose="020B0600070205080204" pitchFamily="34" charset="-128"/>
              <a:cs typeface="+mn-cs"/>
            </a:endParaRPr>
          </a:p>
          <a:p>
            <a:pPr algn="ctr"/>
            <a:r>
              <a:rPr lang="en-GB" sz="1200" b="1" kern="1200" dirty="0">
                <a:solidFill>
                  <a:schemeClr val="tx1"/>
                </a:solidFill>
                <a:effectLst/>
                <a:latin typeface="+mn-lt"/>
                <a:ea typeface="MS PGothic" panose="020B0600070205080204" pitchFamily="34" charset="-128"/>
                <a:cs typeface="+mn-cs"/>
              </a:rPr>
              <a:t>...what you think about these ideas?....</a:t>
            </a:r>
            <a:endParaRPr lang="en-GB" sz="1200" kern="1200" dirty="0">
              <a:solidFill>
                <a:schemeClr val="tx1"/>
              </a:solidFill>
              <a:effectLst/>
              <a:latin typeface="+mn-lt"/>
              <a:ea typeface="MS PGothic" panose="020B0600070205080204" pitchFamily="34" charset="-128"/>
              <a:cs typeface="+mn-cs"/>
            </a:endParaRPr>
          </a:p>
          <a:p>
            <a:pPr algn="ctr"/>
            <a:r>
              <a:rPr lang="en-GB" sz="1200" b="1" kern="1200" dirty="0">
                <a:solidFill>
                  <a:schemeClr val="tx1"/>
                </a:solidFill>
                <a:effectLst/>
                <a:latin typeface="+mn-lt"/>
                <a:ea typeface="MS PGothic" panose="020B0600070205080204" pitchFamily="34" charset="-128"/>
                <a:cs typeface="+mn-cs"/>
              </a:rPr>
              <a:t>I wonder why these things might be so important to God?</a:t>
            </a:r>
            <a:endParaRPr lang="en-GB" sz="1200" kern="1200" dirty="0">
              <a:solidFill>
                <a:schemeClr val="tx1"/>
              </a:solidFill>
              <a:effectLst/>
              <a:latin typeface="+mn-lt"/>
              <a:ea typeface="MS PGothic" panose="020B0600070205080204" pitchFamily="34" charset="-128"/>
              <a:cs typeface="+mn-cs"/>
            </a:endParaRPr>
          </a:p>
          <a:p>
            <a:pPr algn="ctr"/>
            <a:r>
              <a:rPr lang="en-GB" sz="1200" b="1" kern="1200" dirty="0">
                <a:solidFill>
                  <a:schemeClr val="tx1"/>
                </a:solidFill>
                <a:effectLst/>
                <a:latin typeface="+mn-lt"/>
                <a:ea typeface="MS PGothic" panose="020B0600070205080204" pitchFamily="34" charset="-128"/>
                <a:cs typeface="+mn-cs"/>
              </a:rPr>
              <a:t>Or why Jesus chose these actions as the answer to peoples’ questions?</a:t>
            </a:r>
            <a:endParaRPr lang="en-GB" sz="1200" kern="1200" dirty="0">
              <a:solidFill>
                <a:schemeClr val="tx1"/>
              </a:solidFill>
              <a:effectLst/>
              <a:latin typeface="+mn-lt"/>
              <a:ea typeface="MS PGothic" panose="020B0600070205080204" pitchFamily="34" charset="-128"/>
              <a:cs typeface="+mn-cs"/>
            </a:endParaRPr>
          </a:p>
          <a:p>
            <a:pPr algn="ctr"/>
            <a:r>
              <a:rPr lang="en-GB" sz="1200" b="1" kern="1200" dirty="0">
                <a:solidFill>
                  <a:schemeClr val="tx1"/>
                </a:solidFill>
                <a:effectLst/>
                <a:latin typeface="+mn-lt"/>
                <a:ea typeface="MS PGothic" panose="020B0600070205080204" pitchFamily="34" charset="-128"/>
                <a:cs typeface="+mn-cs"/>
              </a:rPr>
              <a:t>I wonder…..how might we do some of these things at this time?</a:t>
            </a:r>
            <a:endParaRPr lang="en-GB" altLang="en-US" dirty="0">
              <a:ea typeface="MS Mincho" panose="02020609040205080304" pitchFamily="49" charset="-128"/>
            </a:endParaRPr>
          </a:p>
        </p:txBody>
      </p:sp>
      <p:sp>
        <p:nvSpPr>
          <p:cNvPr id="44035" name="Slide Number Placeholder 3">
            <a:extLst>
              <a:ext uri="{FF2B5EF4-FFF2-40B4-BE49-F238E27FC236}">
                <a16:creationId xmlns:a16="http://schemas.microsoft.com/office/drawing/2014/main" id="{0F9DA027-E1B4-445D-C39F-08018F12BB5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499BE00F-EA38-47ED-971A-193563480758}" type="slidenum">
              <a:rPr lang="en-GB" altLang="en-US" sz="1200"/>
              <a:pPr/>
              <a:t>18</a:t>
            </a:fld>
            <a:endParaRPr lang="en-GB" altLang="en-US" sz="120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Image Placeholder 1">
            <a:extLst>
              <a:ext uri="{FF2B5EF4-FFF2-40B4-BE49-F238E27FC236}">
                <a16:creationId xmlns:a16="http://schemas.microsoft.com/office/drawing/2014/main" id="{1E900C65-F051-5D80-88F5-8A0A4D28ED2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2" name="Notes Placeholder 2">
            <a:extLst>
              <a:ext uri="{FF2B5EF4-FFF2-40B4-BE49-F238E27FC236}">
                <a16:creationId xmlns:a16="http://schemas.microsoft.com/office/drawing/2014/main" id="{A590E338-358A-C2E5-19BF-CCEBA2C2A94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sz="1200" b="1" kern="1200" dirty="0">
                <a:solidFill>
                  <a:schemeClr val="tx1"/>
                </a:solidFill>
                <a:effectLst/>
                <a:latin typeface="+mn-lt"/>
                <a:ea typeface="MS PGothic" panose="020B0600070205080204" pitchFamily="34" charset="-128"/>
                <a:cs typeface="+mn-cs"/>
              </a:rPr>
              <a:t>Responding (and words for worship):</a:t>
            </a:r>
            <a:r>
              <a:rPr lang="en-GB" sz="1200" kern="1200" dirty="0">
                <a:solidFill>
                  <a:schemeClr val="tx1"/>
                </a:solidFill>
                <a:effectLst/>
                <a:latin typeface="+mn-lt"/>
                <a:ea typeface="MS PGothic" panose="020B0600070205080204" pitchFamily="34" charset="-128"/>
                <a:cs typeface="+mn-cs"/>
              </a:rPr>
              <a:t> </a:t>
            </a:r>
          </a:p>
          <a:p>
            <a:r>
              <a:rPr lang="en-GB" sz="1200" b="1" kern="1200" dirty="0">
                <a:solidFill>
                  <a:schemeClr val="tx1"/>
                </a:solidFill>
                <a:effectLst/>
                <a:latin typeface="+mn-lt"/>
                <a:ea typeface="MS PGothic" panose="020B0600070205080204" pitchFamily="34" charset="-128"/>
                <a:cs typeface="+mn-cs"/>
              </a:rPr>
              <a:t>Slide 19: </a:t>
            </a:r>
            <a:r>
              <a:rPr lang="en-GB" sz="1200" kern="1200" dirty="0">
                <a:solidFill>
                  <a:schemeClr val="tx1"/>
                </a:solidFill>
                <a:effectLst/>
                <a:latin typeface="+mn-lt"/>
                <a:ea typeface="MS PGothic" panose="020B0600070205080204" pitchFamily="34" charset="-128"/>
                <a:cs typeface="+mn-cs"/>
              </a:rPr>
              <a:t>…We’ve been thinking today about the different ways in which communities show welcome….</a:t>
            </a:r>
          </a:p>
          <a:p>
            <a:pPr algn="ctr"/>
            <a:r>
              <a:rPr lang="en-GB" sz="1200" kern="1200" dirty="0">
                <a:solidFill>
                  <a:schemeClr val="tx1"/>
                </a:solidFill>
                <a:effectLst/>
                <a:latin typeface="+mn-lt"/>
                <a:ea typeface="MS PGothic" panose="020B0600070205080204" pitchFamily="34" charset="-128"/>
                <a:cs typeface="+mn-cs"/>
              </a:rPr>
              <a:t>….we’ve been reminded of Jesus’ words about welcoming others in the way that we treat them….</a:t>
            </a:r>
          </a:p>
          <a:p>
            <a:pPr algn="ctr"/>
            <a:r>
              <a:rPr lang="en-GB" sz="1200" kern="1200" dirty="0">
                <a:solidFill>
                  <a:schemeClr val="tx1"/>
                </a:solidFill>
                <a:effectLst/>
                <a:latin typeface="+mn-lt"/>
                <a:ea typeface="MS PGothic" panose="020B0600070205080204" pitchFamily="34" charset="-128"/>
                <a:cs typeface="+mn-cs"/>
              </a:rPr>
              <a:t>……..</a:t>
            </a:r>
          </a:p>
          <a:p>
            <a:pPr algn="ctr"/>
            <a:r>
              <a:rPr lang="en-GB" sz="1200" kern="1200" dirty="0">
                <a:solidFill>
                  <a:schemeClr val="tx1"/>
                </a:solidFill>
                <a:effectLst/>
                <a:latin typeface="+mn-lt"/>
                <a:ea typeface="MS PGothic" panose="020B0600070205080204" pitchFamily="34" charset="-128"/>
                <a:cs typeface="+mn-cs"/>
              </a:rPr>
              <a:t>…we’ve also talked about how we might do this here, in ……. School.....</a:t>
            </a:r>
          </a:p>
          <a:p>
            <a:pPr algn="ctr"/>
            <a:r>
              <a:rPr lang="en-GB" sz="1200" kern="1200" dirty="0">
                <a:solidFill>
                  <a:schemeClr val="tx1"/>
                </a:solidFill>
                <a:effectLst/>
                <a:latin typeface="+mn-lt"/>
                <a:ea typeface="MS PGothic" panose="020B0600070205080204" pitchFamily="34" charset="-128"/>
                <a:cs typeface="+mn-cs"/>
              </a:rPr>
              <a:t>….I wonder how many other ways we might think of to be welcoming to others?….</a:t>
            </a:r>
          </a:p>
          <a:p>
            <a:pPr algn="ctr"/>
            <a:r>
              <a:rPr lang="en-GB" sz="1200" kern="1200" dirty="0">
                <a:solidFill>
                  <a:schemeClr val="tx1"/>
                </a:solidFill>
                <a:effectLst/>
                <a:latin typeface="+mn-lt"/>
                <a:ea typeface="MS PGothic" panose="020B0600070205080204" pitchFamily="34" charset="-128"/>
                <a:cs typeface="+mn-cs"/>
              </a:rPr>
              <a:t>….let’s spend a few quiet moments now, thinking about our own responses….</a:t>
            </a:r>
          </a:p>
          <a:p>
            <a:pPr algn="ctr"/>
            <a:r>
              <a:rPr lang="en-GB" sz="1200" kern="1200" dirty="0">
                <a:solidFill>
                  <a:schemeClr val="tx1"/>
                </a:solidFill>
                <a:effectLst/>
                <a:latin typeface="+mn-lt"/>
                <a:ea typeface="MS PGothic" panose="020B0600070205080204" pitchFamily="34" charset="-128"/>
                <a:cs typeface="+mn-cs"/>
              </a:rPr>
              <a:t>….and how we might put them into practice….</a:t>
            </a:r>
          </a:p>
          <a:p>
            <a:r>
              <a:rPr lang="en-GB" sz="1200" kern="1200" dirty="0">
                <a:solidFill>
                  <a:schemeClr val="tx1"/>
                </a:solidFill>
                <a:effectLst/>
                <a:latin typeface="+mn-lt"/>
                <a:ea typeface="MS PGothic" panose="020B0600070205080204" pitchFamily="34" charset="-128"/>
                <a:cs typeface="+mn-cs"/>
              </a:rPr>
              <a:t> </a:t>
            </a:r>
          </a:p>
          <a:p>
            <a:r>
              <a:rPr lang="en-GB" sz="1200" kern="1200" dirty="0">
                <a:solidFill>
                  <a:schemeClr val="tx1"/>
                </a:solidFill>
                <a:effectLst/>
                <a:latin typeface="+mn-lt"/>
                <a:ea typeface="MS PGothic" panose="020B0600070205080204" pitchFamily="34" charset="-128"/>
                <a:cs typeface="+mn-cs"/>
              </a:rPr>
              <a:t>….now I’m going to offer some of our ideas to God in prayer and ask him to help us…. find a way to make the prayer yours if you’d like to join me…. There are some </a:t>
            </a:r>
            <a:r>
              <a:rPr lang="en-GB" sz="1200" i="1" kern="1200" dirty="0">
                <a:solidFill>
                  <a:schemeClr val="tx1"/>
                </a:solidFill>
                <a:effectLst/>
                <a:latin typeface="+mn-lt"/>
                <a:ea typeface="MS PGothic" panose="020B0600070205080204" pitchFamily="34" charset="-128"/>
                <a:cs typeface="+mn-cs"/>
              </a:rPr>
              <a:t>actions</a:t>
            </a:r>
            <a:r>
              <a:rPr lang="en-GB" sz="1200" kern="1200" dirty="0">
                <a:solidFill>
                  <a:schemeClr val="tx1"/>
                </a:solidFill>
                <a:effectLst/>
                <a:latin typeface="+mn-lt"/>
                <a:ea typeface="MS PGothic" panose="020B0600070205080204" pitchFamily="34" charset="-128"/>
                <a:cs typeface="+mn-cs"/>
              </a:rPr>
              <a:t> to join in with if it helps you….</a:t>
            </a:r>
          </a:p>
        </p:txBody>
      </p:sp>
      <p:sp>
        <p:nvSpPr>
          <p:cNvPr id="46083" name="Slide Number Placeholder 3">
            <a:extLst>
              <a:ext uri="{FF2B5EF4-FFF2-40B4-BE49-F238E27FC236}">
                <a16:creationId xmlns:a16="http://schemas.microsoft.com/office/drawing/2014/main" id="{28BE6012-28F9-6BE5-0904-15125F36261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64524CB0-E96C-4EB4-8187-E25CB6CCC23D}" type="slidenum">
              <a:rPr lang="en-GB" altLang="en-US" sz="1200"/>
              <a:pPr/>
              <a:t>19</a:t>
            </a:fld>
            <a:endParaRPr lang="en-GB" altLang="en-US"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a:extLst>
              <a:ext uri="{FF2B5EF4-FFF2-40B4-BE49-F238E27FC236}">
                <a16:creationId xmlns:a16="http://schemas.microsoft.com/office/drawing/2014/main" id="{A03199F4-9223-E559-0635-9C8DD4359CE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2" name="Notes Placeholder 2">
            <a:extLst>
              <a:ext uri="{FF2B5EF4-FFF2-40B4-BE49-F238E27FC236}">
                <a16:creationId xmlns:a16="http://schemas.microsoft.com/office/drawing/2014/main" id="{D1EC4409-1193-A757-AC86-1B339B99EBC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b="1" dirty="0"/>
              <a:t>Slide 1:</a:t>
            </a:r>
            <a:r>
              <a:rPr lang="en-GB" altLang="en-US" dirty="0"/>
              <a:t> Use a familiar gathering greeting to welcome your school community</a:t>
            </a:r>
          </a:p>
        </p:txBody>
      </p:sp>
      <p:sp>
        <p:nvSpPr>
          <p:cNvPr id="15363" name="Slide Number Placeholder 3">
            <a:extLst>
              <a:ext uri="{FF2B5EF4-FFF2-40B4-BE49-F238E27FC236}">
                <a16:creationId xmlns:a16="http://schemas.microsoft.com/office/drawing/2014/main" id="{70F56383-D215-07AC-B951-32C703C3CAF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516B60C2-EA3A-490F-ADD7-F518CC93F9B2}" type="slidenum">
              <a:rPr lang="en-US" altLang="en-US" sz="1200"/>
              <a:pPr/>
              <a:t>2</a:t>
            </a:fld>
            <a:endParaRPr lang="en-US" altLang="en-US" sz="120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S PGothic" panose="020B0600070205080204" pitchFamily="34" charset="-128"/>
                <a:cs typeface="+mn-cs"/>
              </a:rPr>
              <a:t>Slide 20: God, who welcomes all,</a:t>
            </a:r>
            <a:br>
              <a:rPr lang="en-US" sz="1200" b="1" kern="1200" dirty="0">
                <a:solidFill>
                  <a:schemeClr val="tx1"/>
                </a:solidFill>
                <a:effectLst/>
                <a:latin typeface="+mn-lt"/>
                <a:ea typeface="MS PGothic" panose="020B0600070205080204" pitchFamily="34" charset="-128"/>
                <a:cs typeface="+mn-cs"/>
              </a:rPr>
            </a:br>
            <a:r>
              <a:rPr lang="en-US" sz="1200" b="1" kern="1200" dirty="0">
                <a:solidFill>
                  <a:schemeClr val="tx1"/>
                </a:solidFill>
                <a:effectLst/>
                <a:latin typeface="+mn-lt"/>
                <a:ea typeface="MS PGothic" panose="020B0600070205080204" pitchFamily="34" charset="-128"/>
                <a:cs typeface="+mn-cs"/>
              </a:rPr>
              <a:t>At the beginning of this new term, teach us to be your hands and feet where we are, </a:t>
            </a:r>
            <a:r>
              <a:rPr lang="en-US" sz="1200" i="1" kern="1200" dirty="0">
                <a:solidFill>
                  <a:schemeClr val="tx1"/>
                </a:solidFill>
                <a:effectLst/>
                <a:latin typeface="+mn-lt"/>
                <a:ea typeface="MS PGothic" panose="020B0600070205080204" pitchFamily="34" charset="-128"/>
                <a:cs typeface="+mn-cs"/>
              </a:rPr>
              <a:t>[show hands, point to feet]</a:t>
            </a:r>
            <a:br>
              <a:rPr lang="en-US" sz="1200" b="1" kern="1200" dirty="0">
                <a:solidFill>
                  <a:schemeClr val="tx1"/>
                </a:solidFill>
                <a:effectLst/>
                <a:latin typeface="+mn-lt"/>
                <a:ea typeface="MS PGothic" panose="020B0600070205080204" pitchFamily="34" charset="-128"/>
                <a:cs typeface="+mn-cs"/>
              </a:rPr>
            </a:br>
            <a:r>
              <a:rPr lang="en-US" sz="1200" b="1" kern="1200" dirty="0">
                <a:solidFill>
                  <a:schemeClr val="tx1"/>
                </a:solidFill>
                <a:effectLst/>
                <a:latin typeface="+mn-lt"/>
                <a:ea typeface="MS PGothic" panose="020B0600070205080204" pitchFamily="34" charset="-128"/>
                <a:cs typeface="+mn-cs"/>
              </a:rPr>
              <a:t>At the beginning of this new term, teach us to love as you love us </a:t>
            </a:r>
            <a:r>
              <a:rPr lang="en-US" sz="1200" i="1" kern="1200" dirty="0">
                <a:solidFill>
                  <a:schemeClr val="tx1"/>
                </a:solidFill>
                <a:effectLst/>
                <a:latin typeface="+mn-lt"/>
                <a:ea typeface="MS PGothic" panose="020B0600070205080204" pitchFamily="34" charset="-128"/>
                <a:cs typeface="+mn-cs"/>
              </a:rPr>
              <a:t>[hands on heart]</a:t>
            </a:r>
            <a:br>
              <a:rPr lang="en-US" sz="1200" b="1" kern="1200" dirty="0">
                <a:solidFill>
                  <a:schemeClr val="tx1"/>
                </a:solidFill>
                <a:effectLst/>
                <a:latin typeface="+mn-lt"/>
                <a:ea typeface="MS PGothic" panose="020B0600070205080204" pitchFamily="34" charset="-128"/>
                <a:cs typeface="+mn-cs"/>
              </a:rPr>
            </a:br>
            <a:r>
              <a:rPr lang="en-US" sz="1200" b="1" kern="1200" dirty="0">
                <a:solidFill>
                  <a:schemeClr val="tx1"/>
                </a:solidFill>
                <a:effectLst/>
                <a:latin typeface="+mn-lt"/>
                <a:ea typeface="MS PGothic" panose="020B0600070205080204" pitchFamily="34" charset="-128"/>
                <a:cs typeface="+mn-cs"/>
              </a:rPr>
              <a:t>At the beginning of this new term, teach us to welcome those in need.  </a:t>
            </a:r>
            <a:r>
              <a:rPr lang="en-US" sz="1200" i="1" kern="1200" dirty="0">
                <a:solidFill>
                  <a:schemeClr val="tx1"/>
                </a:solidFill>
                <a:effectLst/>
                <a:latin typeface="+mn-lt"/>
                <a:ea typeface="MS PGothic" panose="020B0600070205080204" pitchFamily="34" charset="-128"/>
                <a:cs typeface="+mn-cs"/>
              </a:rPr>
              <a:t>[extend hands in welcome]</a:t>
            </a:r>
            <a:endParaRPr lang="en-GB" sz="1200" kern="1200" dirty="0">
              <a:solidFill>
                <a:schemeClr val="tx1"/>
              </a:solidFill>
              <a:effectLst/>
              <a:latin typeface="+mn-lt"/>
              <a:ea typeface="MS PGothic" panose="020B0600070205080204" pitchFamily="34" charset="-128"/>
              <a:cs typeface="+mn-cs"/>
            </a:endParaRPr>
          </a:p>
          <a:p>
            <a:r>
              <a:rPr lang="en-US" sz="1200" b="1" kern="1200" dirty="0">
                <a:solidFill>
                  <a:schemeClr val="tx1"/>
                </a:solidFill>
                <a:effectLst/>
                <a:latin typeface="+mn-lt"/>
                <a:ea typeface="MS PGothic" panose="020B0600070205080204" pitchFamily="34" charset="-128"/>
                <a:cs typeface="+mn-cs"/>
              </a:rPr>
              <a:t>So that You are welcomed in this place.                     </a:t>
            </a:r>
            <a:endParaRPr lang="en-GB" dirty="0"/>
          </a:p>
        </p:txBody>
      </p:sp>
      <p:sp>
        <p:nvSpPr>
          <p:cNvPr id="4" name="Slide Number Placeholder 3"/>
          <p:cNvSpPr>
            <a:spLocks noGrp="1"/>
          </p:cNvSpPr>
          <p:nvPr>
            <p:ph type="sldNum" sz="quarter" idx="5"/>
          </p:nvPr>
        </p:nvSpPr>
        <p:spPr/>
        <p:txBody>
          <a:bodyPr/>
          <a:lstStyle/>
          <a:p>
            <a:fld id="{C4844EFA-AB7B-496C-B79B-AD3278038EA8}" type="slidenum">
              <a:rPr lang="en-GB" altLang="en-US" smtClean="0"/>
              <a:pPr/>
              <a:t>20</a:t>
            </a:fld>
            <a:endParaRPr lang="en-GB" altLang="en-US"/>
          </a:p>
        </p:txBody>
      </p:sp>
    </p:spTree>
    <p:extLst>
      <p:ext uri="{BB962C8B-B14F-4D97-AF65-F5344CB8AC3E}">
        <p14:creationId xmlns:p14="http://schemas.microsoft.com/office/powerpoint/2010/main" val="13559362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3EFE7932-C6D8-1E25-CDB8-08A29969600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a:extLst>
              <a:ext uri="{FF2B5EF4-FFF2-40B4-BE49-F238E27FC236}">
                <a16:creationId xmlns:a16="http://schemas.microsoft.com/office/drawing/2014/main" id="{463F6689-F028-1895-750E-F9B6E759DF7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GB" altLang="en-US">
              <a:ea typeface="Calibri" panose="020F0502020204030204" pitchFamily="34" charset="0"/>
              <a:cs typeface="Times New Roman" panose="02020603050405020304" pitchFamily="18" charset="0"/>
            </a:endParaRPr>
          </a:p>
        </p:txBody>
      </p:sp>
      <p:sp>
        <p:nvSpPr>
          <p:cNvPr id="28676" name="Slide Number Placeholder 3">
            <a:extLst>
              <a:ext uri="{FF2B5EF4-FFF2-40B4-BE49-F238E27FC236}">
                <a16:creationId xmlns:a16="http://schemas.microsoft.com/office/drawing/2014/main" id="{ED5866DF-9FCE-93E0-800F-ACAA91AECE1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defTabSz="914400" eaLnBrk="1" hangingPunct="1"/>
            <a:fld id="{E7E5EFDB-AC44-490B-B91F-EA41691A5BB2}" type="slidenum">
              <a:rPr lang="en-US" altLang="en-US" smtClean="0">
                <a:solidFill>
                  <a:srgbClr val="000000"/>
                </a:solidFill>
                <a:latin typeface="Arial" panose="020B0604020202020204" pitchFamily="34" charset="0"/>
              </a:rPr>
              <a:pPr defTabSz="914400" eaLnBrk="1" hangingPunct="1"/>
              <a:t>21</a:t>
            </a:fld>
            <a:endParaRPr lang="en-US" altLang="en-US">
              <a:solidFill>
                <a:srgbClr val="000000"/>
              </a:solidFill>
              <a:latin typeface="Arial" panose="020B060402020202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4844EFA-AB7B-496C-B79B-AD3278038EA8}" type="slidenum">
              <a:rPr lang="en-GB" altLang="en-US" smtClean="0"/>
              <a:pPr/>
              <a:t>22</a:t>
            </a:fld>
            <a:endParaRPr lang="en-GB" altLang="en-US"/>
          </a:p>
        </p:txBody>
      </p:sp>
    </p:spTree>
    <p:extLst>
      <p:ext uri="{BB962C8B-B14F-4D97-AF65-F5344CB8AC3E}">
        <p14:creationId xmlns:p14="http://schemas.microsoft.com/office/powerpoint/2010/main" val="42845367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S PGothic" panose="020B0600070205080204" pitchFamily="34" charset="-128"/>
                <a:cs typeface="+mn-cs"/>
              </a:rPr>
              <a:t>Slide 23: Reflection areas</a:t>
            </a:r>
            <a:endParaRPr lang="en-GB" sz="1200" kern="1200" dirty="0">
              <a:solidFill>
                <a:schemeClr val="tx1"/>
              </a:solidFill>
              <a:effectLst/>
              <a:latin typeface="+mn-lt"/>
              <a:ea typeface="MS PGothic" panose="020B0600070205080204" pitchFamily="34" charset="-128"/>
              <a:cs typeface="+mn-cs"/>
            </a:endParaRPr>
          </a:p>
          <a:p>
            <a:r>
              <a:rPr lang="en-GB" sz="1200" b="1" kern="1200" dirty="0">
                <a:solidFill>
                  <a:schemeClr val="tx1"/>
                </a:solidFill>
                <a:effectLst/>
                <a:latin typeface="+mn-lt"/>
                <a:ea typeface="MS PGothic" panose="020B0600070205080204" pitchFamily="34" charset="-128"/>
                <a:cs typeface="+mn-cs"/>
              </a:rPr>
              <a:t>Think: </a:t>
            </a:r>
            <a:r>
              <a:rPr lang="en-GB" sz="1200" kern="1200" dirty="0">
                <a:solidFill>
                  <a:schemeClr val="tx1"/>
                </a:solidFill>
                <a:effectLst/>
                <a:latin typeface="+mn-lt"/>
                <a:ea typeface="MS PGothic" panose="020B0600070205080204" pitchFamily="34" charset="-128"/>
                <a:cs typeface="+mn-cs"/>
              </a:rPr>
              <a:t>about ways in which we can be welcoming</a:t>
            </a:r>
          </a:p>
          <a:p>
            <a:r>
              <a:rPr lang="en-GB" sz="1200" b="1" kern="1200" dirty="0">
                <a:solidFill>
                  <a:schemeClr val="tx1"/>
                </a:solidFill>
                <a:effectLst/>
                <a:latin typeface="+mn-lt"/>
                <a:ea typeface="MS PGothic" panose="020B0600070205080204" pitchFamily="34" charset="-128"/>
                <a:cs typeface="+mn-cs"/>
              </a:rPr>
              <a:t>Talk: </a:t>
            </a:r>
            <a:r>
              <a:rPr lang="en-GB" sz="1200" kern="1200" dirty="0">
                <a:solidFill>
                  <a:schemeClr val="tx1"/>
                </a:solidFill>
                <a:effectLst/>
                <a:latin typeface="+mn-lt"/>
                <a:ea typeface="MS PGothic" panose="020B0600070205080204" pitchFamily="34" charset="-128"/>
                <a:cs typeface="+mn-cs"/>
              </a:rPr>
              <a:t>with others about your ideas – are they all the same? Why is this?</a:t>
            </a:r>
          </a:p>
          <a:p>
            <a:r>
              <a:rPr lang="en-GB" sz="1200" b="1" kern="1200" dirty="0">
                <a:solidFill>
                  <a:schemeClr val="tx1"/>
                </a:solidFill>
                <a:effectLst/>
                <a:latin typeface="+mn-lt"/>
                <a:ea typeface="MS PGothic" panose="020B0600070205080204" pitchFamily="34" charset="-128"/>
                <a:cs typeface="+mn-cs"/>
              </a:rPr>
              <a:t>Do: </a:t>
            </a:r>
            <a:r>
              <a:rPr lang="en-GB" sz="1200" kern="1200" dirty="0">
                <a:solidFill>
                  <a:schemeClr val="tx1"/>
                </a:solidFill>
                <a:effectLst/>
                <a:latin typeface="+mn-lt"/>
                <a:ea typeface="MS PGothic" panose="020B0600070205080204" pitchFamily="34" charset="-128"/>
                <a:cs typeface="+mn-cs"/>
              </a:rPr>
              <a:t>Draw round your hand. On the ‘palm’ or on each finger (for older children), write something they can do to be welcoming. Display these in your classroom reflection area.</a:t>
            </a:r>
            <a:endParaRPr lang="en-GB" dirty="0"/>
          </a:p>
        </p:txBody>
      </p:sp>
      <p:sp>
        <p:nvSpPr>
          <p:cNvPr id="4" name="Slide Number Placeholder 3"/>
          <p:cNvSpPr>
            <a:spLocks noGrp="1"/>
          </p:cNvSpPr>
          <p:nvPr>
            <p:ph type="sldNum" sz="quarter" idx="5"/>
          </p:nvPr>
        </p:nvSpPr>
        <p:spPr/>
        <p:txBody>
          <a:bodyPr/>
          <a:lstStyle/>
          <a:p>
            <a:fld id="{C4844EFA-AB7B-496C-B79B-AD3278038EA8}" type="slidenum">
              <a:rPr lang="en-GB" altLang="en-US" smtClean="0"/>
              <a:pPr/>
              <a:t>23</a:t>
            </a:fld>
            <a:endParaRPr lang="en-GB" altLang="en-US"/>
          </a:p>
        </p:txBody>
      </p:sp>
    </p:spTree>
    <p:extLst>
      <p:ext uri="{BB962C8B-B14F-4D97-AF65-F5344CB8AC3E}">
        <p14:creationId xmlns:p14="http://schemas.microsoft.com/office/powerpoint/2010/main" val="17993909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a:extLst>
              <a:ext uri="{FF2B5EF4-FFF2-40B4-BE49-F238E27FC236}">
                <a16:creationId xmlns:a16="http://schemas.microsoft.com/office/drawing/2014/main" id="{E61A8A28-8FDF-710E-7B35-36FE1233CBF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0" name="Notes Placeholder 2">
            <a:extLst>
              <a:ext uri="{FF2B5EF4-FFF2-40B4-BE49-F238E27FC236}">
                <a16:creationId xmlns:a16="http://schemas.microsoft.com/office/drawing/2014/main" id="{823BE0CE-37DE-6277-D535-89871425C9E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sz="1800" b="1" dirty="0">
                <a:latin typeface="Avenir Next LT Pro" panose="020B0504020202020204" pitchFamily="34" charset="0"/>
                <a:ea typeface="MS Mincho" panose="02020609040205080304" pitchFamily="49" charset="-128"/>
              </a:rPr>
              <a:t>Slide 3: </a:t>
            </a:r>
            <a:r>
              <a:rPr lang="en-GB" altLang="en-US" sz="1800" dirty="0">
                <a:latin typeface="Avenir Next LT Pro" panose="020B0504020202020204" pitchFamily="34" charset="0"/>
                <a:ea typeface="MS Mincho" panose="02020609040205080304" pitchFamily="49" charset="-128"/>
              </a:rPr>
              <a:t>Talk about why we welcome each other to collective worship in this way, with a greeting. ‘We’re going to find out how different communities </a:t>
            </a:r>
            <a:r>
              <a:rPr lang="en-GB" altLang="en-US" sz="1800" b="1" dirty="0">
                <a:latin typeface="Avenir Next LT Pro" panose="020B0504020202020204" pitchFamily="34" charset="0"/>
                <a:ea typeface="MS Mincho" panose="02020609040205080304" pitchFamily="49" charset="-128"/>
              </a:rPr>
              <a:t>around the world</a:t>
            </a:r>
            <a:r>
              <a:rPr lang="en-GB" altLang="en-US" sz="1800" dirty="0">
                <a:latin typeface="Avenir Next LT Pro" panose="020B0504020202020204" pitchFamily="34" charset="0"/>
                <a:ea typeface="MS Mincho" panose="02020609040205080304" pitchFamily="49" charset="-128"/>
              </a:rPr>
              <a:t> welcome each other. See if you can guess the country from the flag, we’ll hear some words of welcome that people in that country might use, and then we’ll find out what </a:t>
            </a:r>
            <a:r>
              <a:rPr lang="en-GB" altLang="en-US" sz="1800" i="1" dirty="0">
                <a:latin typeface="Avenir Next LT Pro" panose="020B0504020202020204" pitchFamily="34" charset="0"/>
                <a:ea typeface="MS Mincho" panose="02020609040205080304" pitchFamily="49" charset="-128"/>
              </a:rPr>
              <a:t>else </a:t>
            </a:r>
            <a:r>
              <a:rPr lang="en-GB" altLang="en-US" sz="1800" dirty="0">
                <a:latin typeface="Avenir Next LT Pro" panose="020B0504020202020204" pitchFamily="34" charset="0"/>
                <a:ea typeface="MS Mincho" panose="02020609040205080304" pitchFamily="49" charset="-128"/>
              </a:rPr>
              <a:t>they might do!’</a:t>
            </a:r>
            <a:endParaRPr lang="en-GB" altLang="en-US" sz="1800" dirty="0">
              <a:latin typeface="Cambria" panose="02040503050406030204" pitchFamily="18" charset="0"/>
              <a:ea typeface="MS Mincho" panose="02020609040205080304" pitchFamily="49" charset="-128"/>
            </a:endParaRPr>
          </a:p>
        </p:txBody>
      </p:sp>
      <p:sp>
        <p:nvSpPr>
          <p:cNvPr id="17411" name="Slide Number Placeholder 3">
            <a:extLst>
              <a:ext uri="{FF2B5EF4-FFF2-40B4-BE49-F238E27FC236}">
                <a16:creationId xmlns:a16="http://schemas.microsoft.com/office/drawing/2014/main" id="{85149F1D-9655-60C0-EFDE-E0F3EEFA134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7D0A5B47-56FF-4869-8532-A85EAEABC121}" type="slidenum">
              <a:rPr lang="en-GB" altLang="en-US" sz="1200"/>
              <a:pPr/>
              <a:t>3</a:t>
            </a:fld>
            <a:endParaRPr lang="en-GB" altLang="en-US"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a:extLst>
              <a:ext uri="{FF2B5EF4-FFF2-40B4-BE49-F238E27FC236}">
                <a16:creationId xmlns:a16="http://schemas.microsoft.com/office/drawing/2014/main" id="{06B9EBA1-FB0B-88A5-7E44-B9D7CF5BC1D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a:extLst>
              <a:ext uri="{FF2B5EF4-FFF2-40B4-BE49-F238E27FC236}">
                <a16:creationId xmlns:a16="http://schemas.microsoft.com/office/drawing/2014/main" id="{9F29BF91-4330-07BA-1BBF-94C6112D7CE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sz="1800" b="1">
                <a:latin typeface="Avenir Next LT Pro" panose="020B0504020202020204" pitchFamily="34" charset="0"/>
                <a:ea typeface="MS Mincho" panose="02020609040205080304" pitchFamily="49" charset="-128"/>
              </a:rPr>
              <a:t>Slides 3&amp;4: </a:t>
            </a:r>
            <a:r>
              <a:rPr lang="en-GB" altLang="en-US" sz="1800">
                <a:latin typeface="Avenir Next LT Pro" panose="020B0504020202020204" pitchFamily="34" charset="0"/>
                <a:ea typeface="MS Mincho" panose="02020609040205080304" pitchFamily="49" charset="-128"/>
              </a:rPr>
              <a:t>Let’s start with one you know….</a:t>
            </a:r>
            <a:endParaRPr lang="en-GB" altLang="en-US">
              <a:ea typeface="MS Mincho" panose="02020609040205080304" pitchFamily="49" charset="-128"/>
            </a:endParaRPr>
          </a:p>
        </p:txBody>
      </p:sp>
      <p:sp>
        <p:nvSpPr>
          <p:cNvPr id="19459" name="Slide Number Placeholder 3">
            <a:extLst>
              <a:ext uri="{FF2B5EF4-FFF2-40B4-BE49-F238E27FC236}">
                <a16:creationId xmlns:a16="http://schemas.microsoft.com/office/drawing/2014/main" id="{43116A7B-4B92-7146-5207-5E737590A09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CB3B8DB9-57F3-4152-BC5D-CA6A3C82EE51}" type="slidenum">
              <a:rPr lang="en-GB" altLang="en-US" sz="1200"/>
              <a:pPr/>
              <a:t>4</a:t>
            </a:fld>
            <a:endParaRPr lang="en-GB" altLang="en-US"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a:extLst>
              <a:ext uri="{FF2B5EF4-FFF2-40B4-BE49-F238E27FC236}">
                <a16:creationId xmlns:a16="http://schemas.microsoft.com/office/drawing/2014/main" id="{E0780184-A37F-2477-AECB-4C1748AA7F3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6" name="Notes Placeholder 2">
            <a:extLst>
              <a:ext uri="{FF2B5EF4-FFF2-40B4-BE49-F238E27FC236}">
                <a16:creationId xmlns:a16="http://schemas.microsoft.com/office/drawing/2014/main" id="{FDA24BFB-98ED-9E21-0F95-307DB35223A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sz="1800" dirty="0">
                <a:latin typeface="Avenir Next LT Pro" panose="020B0504020202020204" pitchFamily="34" charset="0"/>
                <a:ea typeface="MS Mincho" panose="02020609040205080304" pitchFamily="49" charset="-128"/>
              </a:rPr>
              <a:t>….This is one way that people greet one another, but I expect you can think of more!</a:t>
            </a:r>
            <a:endParaRPr lang="en-GB" altLang="en-US" dirty="0">
              <a:ea typeface="MS Mincho" panose="02020609040205080304" pitchFamily="49" charset="-128"/>
            </a:endParaRPr>
          </a:p>
        </p:txBody>
      </p:sp>
      <p:sp>
        <p:nvSpPr>
          <p:cNvPr id="21507" name="Slide Number Placeholder 3">
            <a:extLst>
              <a:ext uri="{FF2B5EF4-FFF2-40B4-BE49-F238E27FC236}">
                <a16:creationId xmlns:a16="http://schemas.microsoft.com/office/drawing/2014/main" id="{BD150FAA-F4A8-8F94-4CCF-61A30B06D40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2373E2CB-FC62-4FF7-A3FC-E5529E807C8A}" type="slidenum">
              <a:rPr lang="en-GB" altLang="en-US" sz="1200"/>
              <a:pPr/>
              <a:t>5</a:t>
            </a:fld>
            <a:endParaRPr lang="en-GB" altLang="en-US" sz="12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a:extLst>
              <a:ext uri="{FF2B5EF4-FFF2-40B4-BE49-F238E27FC236}">
                <a16:creationId xmlns:a16="http://schemas.microsoft.com/office/drawing/2014/main" id="{B042545D-32CE-4D05-E781-C52187347A5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4" name="Notes Placeholder 2">
            <a:extLst>
              <a:ext uri="{FF2B5EF4-FFF2-40B4-BE49-F238E27FC236}">
                <a16:creationId xmlns:a16="http://schemas.microsoft.com/office/drawing/2014/main" id="{1A7C2E67-75E8-A84B-CFCE-BCAF4FEF7F3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sz="1800" b="1">
                <a:latin typeface="Avenir Next LT Pro" panose="020B0504020202020204" pitchFamily="34" charset="0"/>
                <a:ea typeface="MS Mincho" panose="02020609040205080304" pitchFamily="49" charset="-128"/>
              </a:rPr>
              <a:t>Slides 5&amp;6:</a:t>
            </a:r>
            <a:r>
              <a:rPr lang="en-GB" altLang="en-US" sz="1800">
                <a:latin typeface="Avenir Next LT Pro" panose="020B0504020202020204" pitchFamily="34" charset="0"/>
                <a:ea typeface="MS Mincho" panose="02020609040205080304" pitchFamily="49" charset="-128"/>
              </a:rPr>
              <a:t> New Zealand. </a:t>
            </a:r>
            <a:endParaRPr lang="en-GB" altLang="en-US">
              <a:ea typeface="MS Mincho" panose="02020609040205080304" pitchFamily="49" charset="-128"/>
            </a:endParaRPr>
          </a:p>
        </p:txBody>
      </p:sp>
      <p:sp>
        <p:nvSpPr>
          <p:cNvPr id="23555" name="Slide Number Placeholder 3">
            <a:extLst>
              <a:ext uri="{FF2B5EF4-FFF2-40B4-BE49-F238E27FC236}">
                <a16:creationId xmlns:a16="http://schemas.microsoft.com/office/drawing/2014/main" id="{2FE508BC-1C73-F4BA-F2EE-39F3AC779A6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E47B0AE4-7D81-436E-A295-0E8806F9FD95}" type="slidenum">
              <a:rPr lang="en-GB" altLang="en-US" sz="1200"/>
              <a:pPr/>
              <a:t>6</a:t>
            </a:fld>
            <a:endParaRPr lang="en-GB" altLang="en-US" sz="12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a:extLst>
              <a:ext uri="{FF2B5EF4-FFF2-40B4-BE49-F238E27FC236}">
                <a16:creationId xmlns:a16="http://schemas.microsoft.com/office/drawing/2014/main" id="{56837B0F-462B-9125-DAF0-13C9BC2CDF0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2" name="Notes Placeholder 2">
            <a:extLst>
              <a:ext uri="{FF2B5EF4-FFF2-40B4-BE49-F238E27FC236}">
                <a16:creationId xmlns:a16="http://schemas.microsoft.com/office/drawing/2014/main" id="{62291D6F-76CE-E445-70CB-3AF1AA0054C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sz="1800" dirty="0" err="1">
                <a:latin typeface="Avenir Next LT Pro" panose="020B0504020202020204" pitchFamily="34" charset="0"/>
                <a:ea typeface="MS Mincho" panose="02020609040205080304" pitchFamily="49" charset="-128"/>
              </a:rPr>
              <a:t>Maori</a:t>
            </a:r>
            <a:r>
              <a:rPr lang="en-GB" altLang="en-US" sz="1800" dirty="0">
                <a:latin typeface="Avenir Next LT Pro" panose="020B0504020202020204" pitchFamily="34" charset="0"/>
                <a:ea typeface="MS Mincho" panose="02020609040205080304" pitchFamily="49" charset="-128"/>
              </a:rPr>
              <a:t> tribespeople in New Zealand rub noses as a sign of welcome. There is also a rather more fierce traditional dance, called </a:t>
            </a:r>
            <a:r>
              <a:rPr lang="en-GB" altLang="en-US" sz="1800" b="1" dirty="0">
                <a:latin typeface="Avenir Next LT Pro" panose="020B0504020202020204" pitchFamily="34" charset="0"/>
                <a:ea typeface="MS Mincho" panose="02020609040205080304" pitchFamily="49" charset="-128"/>
              </a:rPr>
              <a:t>the haka, </a:t>
            </a:r>
            <a:r>
              <a:rPr lang="en-GB" altLang="en-US" sz="1800" b="0" dirty="0">
                <a:latin typeface="Avenir Next LT Pro" panose="020B0504020202020204" pitchFamily="34" charset="0"/>
                <a:ea typeface="MS Mincho" panose="02020609040205080304" pitchFamily="49" charset="-128"/>
              </a:rPr>
              <a:t>which is often used as a means of welcome.</a:t>
            </a:r>
            <a:endParaRPr lang="en-GB" altLang="en-US" b="1" dirty="0">
              <a:ea typeface="MS Mincho" panose="02020609040205080304" pitchFamily="49" charset="-128"/>
            </a:endParaRPr>
          </a:p>
        </p:txBody>
      </p:sp>
      <p:sp>
        <p:nvSpPr>
          <p:cNvPr id="25603" name="Slide Number Placeholder 3">
            <a:extLst>
              <a:ext uri="{FF2B5EF4-FFF2-40B4-BE49-F238E27FC236}">
                <a16:creationId xmlns:a16="http://schemas.microsoft.com/office/drawing/2014/main" id="{3E1FC385-5037-E8E9-5304-0B345AD026B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CE365565-F6EE-4618-9AD8-43944FF222DC}" type="slidenum">
              <a:rPr lang="en-GB" altLang="en-US" sz="1200"/>
              <a:pPr/>
              <a:t>7</a:t>
            </a:fld>
            <a:endParaRPr lang="en-GB" altLang="en-US" sz="12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a:extLst>
              <a:ext uri="{FF2B5EF4-FFF2-40B4-BE49-F238E27FC236}">
                <a16:creationId xmlns:a16="http://schemas.microsoft.com/office/drawing/2014/main" id="{49091ECD-7F39-06C9-2BEA-D1B0B007F27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0" name="Notes Placeholder 2">
            <a:extLst>
              <a:ext uri="{FF2B5EF4-FFF2-40B4-BE49-F238E27FC236}">
                <a16:creationId xmlns:a16="http://schemas.microsoft.com/office/drawing/2014/main" id="{31E70558-3971-F41F-4184-17A20E44175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sz="1800" b="1">
                <a:latin typeface="Avenir Next LT Pro" panose="020B0504020202020204" pitchFamily="34" charset="0"/>
                <a:ea typeface="MS Mincho" panose="02020609040205080304" pitchFamily="49" charset="-128"/>
              </a:rPr>
              <a:t>Slides 7&amp;8:</a:t>
            </a:r>
            <a:r>
              <a:rPr lang="en-GB" altLang="en-US" sz="1800">
                <a:latin typeface="Avenir Next LT Pro" panose="020B0504020202020204" pitchFamily="34" charset="0"/>
                <a:ea typeface="MS Mincho" panose="02020609040205080304" pitchFamily="49" charset="-128"/>
              </a:rPr>
              <a:t> Tibet. </a:t>
            </a:r>
            <a:endParaRPr lang="en-GB" altLang="en-US">
              <a:ea typeface="MS Mincho" panose="02020609040205080304" pitchFamily="49" charset="-128"/>
            </a:endParaRPr>
          </a:p>
        </p:txBody>
      </p:sp>
      <p:sp>
        <p:nvSpPr>
          <p:cNvPr id="27651" name="Slide Number Placeholder 3">
            <a:extLst>
              <a:ext uri="{FF2B5EF4-FFF2-40B4-BE49-F238E27FC236}">
                <a16:creationId xmlns:a16="http://schemas.microsoft.com/office/drawing/2014/main" id="{1023F7FA-79EC-84BD-5B16-97C9703C1DA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5BCCCB5D-FE96-496D-85DD-7EE64656CAA7}" type="slidenum">
              <a:rPr lang="en-GB" altLang="en-US" sz="1200"/>
              <a:pPr/>
              <a:t>8</a:t>
            </a:fld>
            <a:endParaRPr lang="en-GB" altLang="en-US" sz="12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a:extLst>
              <a:ext uri="{FF2B5EF4-FFF2-40B4-BE49-F238E27FC236}">
                <a16:creationId xmlns:a16="http://schemas.microsoft.com/office/drawing/2014/main" id="{CE39DD60-6889-C8C4-5896-FC3D0422500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8" name="Notes Placeholder 2">
            <a:extLst>
              <a:ext uri="{FF2B5EF4-FFF2-40B4-BE49-F238E27FC236}">
                <a16:creationId xmlns:a16="http://schemas.microsoft.com/office/drawing/2014/main" id="{8E481F9C-6520-198D-16CE-8CA6A43E116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a:latin typeface="Avenir Next LT Pro" panose="020B0504020202020204" pitchFamily="34" charset="0"/>
                <a:ea typeface="MS Mincho" panose="02020609040205080304" pitchFamily="49" charset="-128"/>
              </a:rPr>
              <a:t>Some Tibetan tribespeople stick out their tongue at the other person as a greeting!</a:t>
            </a:r>
            <a:endParaRPr lang="en-GB" altLang="en-US" dirty="0">
              <a:latin typeface="Cambria" panose="02040503050406030204" pitchFamily="18" charset="0"/>
              <a:ea typeface="MS Mincho" panose="02020609040205080304" pitchFamily="49" charset="-128"/>
            </a:endParaRPr>
          </a:p>
          <a:p>
            <a:endParaRPr lang="en-GB" altLang="en-US" dirty="0">
              <a:ea typeface="MS Mincho" panose="02020609040205080304" pitchFamily="49" charset="-128"/>
            </a:endParaRPr>
          </a:p>
        </p:txBody>
      </p:sp>
      <p:sp>
        <p:nvSpPr>
          <p:cNvPr id="29699" name="Slide Number Placeholder 3">
            <a:extLst>
              <a:ext uri="{FF2B5EF4-FFF2-40B4-BE49-F238E27FC236}">
                <a16:creationId xmlns:a16="http://schemas.microsoft.com/office/drawing/2014/main" id="{AD90D155-C863-C7DB-D95F-E8A2F9841F7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7F935D63-8830-4F97-8419-1A3C1D046149}" type="slidenum">
              <a:rPr lang="en-GB" altLang="en-US" sz="1200"/>
              <a:pPr/>
              <a:t>9</a:t>
            </a:fld>
            <a:endParaRPr lang="en-GB" alt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145CB45-04A8-BCF6-E86D-7C23B0E5EA45}"/>
              </a:ext>
            </a:extLst>
          </p:cNvPr>
          <p:cNvSpPr>
            <a:spLocks noGrp="1"/>
          </p:cNvSpPr>
          <p:nvPr>
            <p:ph type="dt" sz="half" idx="10"/>
          </p:nvPr>
        </p:nvSpPr>
        <p:spPr/>
        <p:txBody>
          <a:bodyPr/>
          <a:lstStyle>
            <a:lvl1pPr>
              <a:defRPr/>
            </a:lvl1pPr>
          </a:lstStyle>
          <a:p>
            <a:fld id="{BEDD035A-DB04-42E2-9860-2DFAD0C00B26}" type="datetimeFigureOut">
              <a:rPr lang="en-GB" altLang="en-US"/>
              <a:pPr/>
              <a:t>12/06/2026</a:t>
            </a:fld>
            <a:endParaRPr lang="en-GB" altLang="en-US"/>
          </a:p>
        </p:txBody>
      </p:sp>
      <p:sp>
        <p:nvSpPr>
          <p:cNvPr id="5" name="Footer Placeholder 4">
            <a:extLst>
              <a:ext uri="{FF2B5EF4-FFF2-40B4-BE49-F238E27FC236}">
                <a16:creationId xmlns:a16="http://schemas.microsoft.com/office/drawing/2014/main" id="{1C0F7D93-E788-9A6D-1DA0-C963BBD89A1A}"/>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E521FC25-B1B2-1D66-C158-013A7CE3679E}"/>
              </a:ext>
            </a:extLst>
          </p:cNvPr>
          <p:cNvSpPr>
            <a:spLocks noGrp="1"/>
          </p:cNvSpPr>
          <p:nvPr>
            <p:ph type="sldNum" sz="quarter" idx="12"/>
          </p:nvPr>
        </p:nvSpPr>
        <p:spPr/>
        <p:txBody>
          <a:bodyPr/>
          <a:lstStyle>
            <a:lvl1pPr>
              <a:defRPr/>
            </a:lvl1pPr>
          </a:lstStyle>
          <a:p>
            <a:fld id="{7253A8A5-954F-405D-9B2D-3BD8B12555A0}" type="slidenum">
              <a:rPr lang="en-GB" altLang="en-US"/>
              <a:pPr/>
              <a:t>‹#›</a:t>
            </a:fld>
            <a:endParaRPr lang="en-GB" altLang="en-US"/>
          </a:p>
        </p:txBody>
      </p:sp>
    </p:spTree>
    <p:extLst>
      <p:ext uri="{BB962C8B-B14F-4D97-AF65-F5344CB8AC3E}">
        <p14:creationId xmlns:p14="http://schemas.microsoft.com/office/powerpoint/2010/main" val="722620966"/>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94382B8-4B94-CB36-7305-6DB39F90A294}"/>
              </a:ext>
            </a:extLst>
          </p:cNvPr>
          <p:cNvSpPr>
            <a:spLocks noGrp="1"/>
          </p:cNvSpPr>
          <p:nvPr>
            <p:ph type="dt" sz="half" idx="10"/>
          </p:nvPr>
        </p:nvSpPr>
        <p:spPr/>
        <p:txBody>
          <a:bodyPr/>
          <a:lstStyle>
            <a:lvl1pPr>
              <a:defRPr/>
            </a:lvl1pPr>
          </a:lstStyle>
          <a:p>
            <a:fld id="{B368255E-E9DC-4103-9663-DA866BE13801}" type="datetimeFigureOut">
              <a:rPr lang="en-GB" altLang="en-US"/>
              <a:pPr/>
              <a:t>12/06/2026</a:t>
            </a:fld>
            <a:endParaRPr lang="en-GB" altLang="en-US"/>
          </a:p>
        </p:txBody>
      </p:sp>
      <p:sp>
        <p:nvSpPr>
          <p:cNvPr id="5" name="Footer Placeholder 4">
            <a:extLst>
              <a:ext uri="{FF2B5EF4-FFF2-40B4-BE49-F238E27FC236}">
                <a16:creationId xmlns:a16="http://schemas.microsoft.com/office/drawing/2014/main" id="{7F156B57-E952-D3DB-F16B-7CC78ED279C3}"/>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42186501-394A-99A1-F863-9A2BD10F1730}"/>
              </a:ext>
            </a:extLst>
          </p:cNvPr>
          <p:cNvSpPr>
            <a:spLocks noGrp="1"/>
          </p:cNvSpPr>
          <p:nvPr>
            <p:ph type="sldNum" sz="quarter" idx="12"/>
          </p:nvPr>
        </p:nvSpPr>
        <p:spPr/>
        <p:txBody>
          <a:bodyPr/>
          <a:lstStyle>
            <a:lvl1pPr>
              <a:defRPr/>
            </a:lvl1pPr>
          </a:lstStyle>
          <a:p>
            <a:fld id="{479F6AF4-A08B-4702-B074-BAE7E659093D}" type="slidenum">
              <a:rPr lang="en-GB" altLang="en-US"/>
              <a:pPr/>
              <a:t>‹#›</a:t>
            </a:fld>
            <a:endParaRPr lang="en-GB" altLang="en-US"/>
          </a:p>
        </p:txBody>
      </p:sp>
    </p:spTree>
    <p:extLst>
      <p:ext uri="{BB962C8B-B14F-4D97-AF65-F5344CB8AC3E}">
        <p14:creationId xmlns:p14="http://schemas.microsoft.com/office/powerpoint/2010/main" val="484591562"/>
      </p:ext>
    </p:extLst>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3C0D0CB-AAB5-4FD7-C6AA-F89F355DEFFA}"/>
              </a:ext>
            </a:extLst>
          </p:cNvPr>
          <p:cNvSpPr>
            <a:spLocks noGrp="1"/>
          </p:cNvSpPr>
          <p:nvPr>
            <p:ph type="dt" sz="half" idx="10"/>
          </p:nvPr>
        </p:nvSpPr>
        <p:spPr/>
        <p:txBody>
          <a:bodyPr/>
          <a:lstStyle>
            <a:lvl1pPr>
              <a:defRPr/>
            </a:lvl1pPr>
          </a:lstStyle>
          <a:p>
            <a:fld id="{F4ED3F6C-FD6C-4D73-A067-960B1291B2BE}" type="datetimeFigureOut">
              <a:rPr lang="en-GB" altLang="en-US"/>
              <a:pPr/>
              <a:t>12/06/2026</a:t>
            </a:fld>
            <a:endParaRPr lang="en-GB" altLang="en-US"/>
          </a:p>
        </p:txBody>
      </p:sp>
      <p:sp>
        <p:nvSpPr>
          <p:cNvPr id="5" name="Footer Placeholder 4">
            <a:extLst>
              <a:ext uri="{FF2B5EF4-FFF2-40B4-BE49-F238E27FC236}">
                <a16:creationId xmlns:a16="http://schemas.microsoft.com/office/drawing/2014/main" id="{83BDAA3C-8F70-415F-6A8A-12E32A3F6F17}"/>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C60B3AAE-B621-2855-56C1-70AF5EF50DBC}"/>
              </a:ext>
            </a:extLst>
          </p:cNvPr>
          <p:cNvSpPr>
            <a:spLocks noGrp="1"/>
          </p:cNvSpPr>
          <p:nvPr>
            <p:ph type="sldNum" sz="quarter" idx="12"/>
          </p:nvPr>
        </p:nvSpPr>
        <p:spPr/>
        <p:txBody>
          <a:bodyPr/>
          <a:lstStyle>
            <a:lvl1pPr>
              <a:defRPr/>
            </a:lvl1pPr>
          </a:lstStyle>
          <a:p>
            <a:fld id="{96903BAF-EE2D-4B4E-82D4-7D5930A36328}" type="slidenum">
              <a:rPr lang="en-GB" altLang="en-US"/>
              <a:pPr/>
              <a:t>‹#›</a:t>
            </a:fld>
            <a:endParaRPr lang="en-GB" altLang="en-US"/>
          </a:p>
        </p:txBody>
      </p:sp>
    </p:spTree>
    <p:extLst>
      <p:ext uri="{BB962C8B-B14F-4D97-AF65-F5344CB8AC3E}">
        <p14:creationId xmlns:p14="http://schemas.microsoft.com/office/powerpoint/2010/main" val="3251137411"/>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6EEB165-A27D-DA6B-8C20-F6B2262D5FA1}"/>
              </a:ext>
            </a:extLst>
          </p:cNvPr>
          <p:cNvSpPr>
            <a:spLocks noGrp="1"/>
          </p:cNvSpPr>
          <p:nvPr>
            <p:ph type="dt" sz="half" idx="10"/>
          </p:nvPr>
        </p:nvSpPr>
        <p:spPr/>
        <p:txBody>
          <a:bodyPr/>
          <a:lstStyle>
            <a:lvl1pPr>
              <a:defRPr/>
            </a:lvl1pPr>
          </a:lstStyle>
          <a:p>
            <a:fld id="{5F977556-49E7-4787-9C0C-64796C2388D3}" type="datetimeFigureOut">
              <a:rPr lang="en-GB" altLang="en-US"/>
              <a:pPr/>
              <a:t>12/06/2026</a:t>
            </a:fld>
            <a:endParaRPr lang="en-GB" altLang="en-US"/>
          </a:p>
        </p:txBody>
      </p:sp>
      <p:sp>
        <p:nvSpPr>
          <p:cNvPr id="5" name="Footer Placeholder 4">
            <a:extLst>
              <a:ext uri="{FF2B5EF4-FFF2-40B4-BE49-F238E27FC236}">
                <a16:creationId xmlns:a16="http://schemas.microsoft.com/office/drawing/2014/main" id="{E3084F4C-B971-B77C-0768-960E40091356}"/>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EBFB834F-D6B5-608A-AACF-E91565CD5F3A}"/>
              </a:ext>
            </a:extLst>
          </p:cNvPr>
          <p:cNvSpPr>
            <a:spLocks noGrp="1"/>
          </p:cNvSpPr>
          <p:nvPr>
            <p:ph type="sldNum" sz="quarter" idx="12"/>
          </p:nvPr>
        </p:nvSpPr>
        <p:spPr/>
        <p:txBody>
          <a:bodyPr/>
          <a:lstStyle>
            <a:lvl1pPr>
              <a:defRPr/>
            </a:lvl1pPr>
          </a:lstStyle>
          <a:p>
            <a:fld id="{C21C5BB9-1A7E-4318-829F-A2D655B37BAE}" type="slidenum">
              <a:rPr lang="en-GB" altLang="en-US"/>
              <a:pPr/>
              <a:t>‹#›</a:t>
            </a:fld>
            <a:endParaRPr lang="en-GB" altLang="en-US"/>
          </a:p>
        </p:txBody>
      </p:sp>
    </p:spTree>
    <p:extLst>
      <p:ext uri="{BB962C8B-B14F-4D97-AF65-F5344CB8AC3E}">
        <p14:creationId xmlns:p14="http://schemas.microsoft.com/office/powerpoint/2010/main" val="1232276914"/>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8206E2-1F31-AD36-6FCC-A1F73A879640}"/>
              </a:ext>
            </a:extLst>
          </p:cNvPr>
          <p:cNvSpPr>
            <a:spLocks noGrp="1"/>
          </p:cNvSpPr>
          <p:nvPr>
            <p:ph type="dt" sz="half" idx="10"/>
          </p:nvPr>
        </p:nvSpPr>
        <p:spPr/>
        <p:txBody>
          <a:bodyPr/>
          <a:lstStyle>
            <a:lvl1pPr>
              <a:defRPr/>
            </a:lvl1pPr>
          </a:lstStyle>
          <a:p>
            <a:fld id="{36A1C316-B4A3-4703-B322-15211773A0AD}" type="datetimeFigureOut">
              <a:rPr lang="en-GB" altLang="en-US"/>
              <a:pPr/>
              <a:t>12/06/2026</a:t>
            </a:fld>
            <a:endParaRPr lang="en-GB" altLang="en-US"/>
          </a:p>
        </p:txBody>
      </p:sp>
      <p:sp>
        <p:nvSpPr>
          <p:cNvPr id="5" name="Footer Placeholder 4">
            <a:extLst>
              <a:ext uri="{FF2B5EF4-FFF2-40B4-BE49-F238E27FC236}">
                <a16:creationId xmlns:a16="http://schemas.microsoft.com/office/drawing/2014/main" id="{8703AEAB-23C9-FDC5-E323-8CFC159A86E6}"/>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48B89EE8-E7B5-A07C-8A30-7C9F6EA34181}"/>
              </a:ext>
            </a:extLst>
          </p:cNvPr>
          <p:cNvSpPr>
            <a:spLocks noGrp="1"/>
          </p:cNvSpPr>
          <p:nvPr>
            <p:ph type="sldNum" sz="quarter" idx="12"/>
          </p:nvPr>
        </p:nvSpPr>
        <p:spPr/>
        <p:txBody>
          <a:bodyPr/>
          <a:lstStyle>
            <a:lvl1pPr>
              <a:defRPr/>
            </a:lvl1pPr>
          </a:lstStyle>
          <a:p>
            <a:fld id="{2B1F91FB-29BD-4605-9E7B-1B08DD7B86C6}" type="slidenum">
              <a:rPr lang="en-GB" altLang="en-US"/>
              <a:pPr/>
              <a:t>‹#›</a:t>
            </a:fld>
            <a:endParaRPr lang="en-GB" altLang="en-US"/>
          </a:p>
        </p:txBody>
      </p:sp>
    </p:spTree>
    <p:extLst>
      <p:ext uri="{BB962C8B-B14F-4D97-AF65-F5344CB8AC3E}">
        <p14:creationId xmlns:p14="http://schemas.microsoft.com/office/powerpoint/2010/main" val="579399077"/>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35A599EE-420A-E71C-1B8B-7AF0BF7501F6}"/>
              </a:ext>
            </a:extLst>
          </p:cNvPr>
          <p:cNvSpPr>
            <a:spLocks noGrp="1"/>
          </p:cNvSpPr>
          <p:nvPr>
            <p:ph type="dt" sz="half" idx="10"/>
          </p:nvPr>
        </p:nvSpPr>
        <p:spPr/>
        <p:txBody>
          <a:bodyPr/>
          <a:lstStyle>
            <a:lvl1pPr>
              <a:defRPr/>
            </a:lvl1pPr>
          </a:lstStyle>
          <a:p>
            <a:fld id="{9120131F-181E-4EC5-8613-60AC6A9CA5C8}" type="datetimeFigureOut">
              <a:rPr lang="en-GB" altLang="en-US"/>
              <a:pPr/>
              <a:t>12/06/2026</a:t>
            </a:fld>
            <a:endParaRPr lang="en-GB" altLang="en-US"/>
          </a:p>
        </p:txBody>
      </p:sp>
      <p:sp>
        <p:nvSpPr>
          <p:cNvPr id="6" name="Footer Placeholder 4">
            <a:extLst>
              <a:ext uri="{FF2B5EF4-FFF2-40B4-BE49-F238E27FC236}">
                <a16:creationId xmlns:a16="http://schemas.microsoft.com/office/drawing/2014/main" id="{3AADA0D4-1528-DBED-20A3-4FB82BFE0E1F}"/>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89A82813-1AE0-2AFC-8BA5-08989FBD5AE5}"/>
              </a:ext>
            </a:extLst>
          </p:cNvPr>
          <p:cNvSpPr>
            <a:spLocks noGrp="1"/>
          </p:cNvSpPr>
          <p:nvPr>
            <p:ph type="sldNum" sz="quarter" idx="12"/>
          </p:nvPr>
        </p:nvSpPr>
        <p:spPr/>
        <p:txBody>
          <a:bodyPr/>
          <a:lstStyle>
            <a:lvl1pPr>
              <a:defRPr/>
            </a:lvl1pPr>
          </a:lstStyle>
          <a:p>
            <a:fld id="{386D3648-D8CF-4A73-B519-48A688AC637D}" type="slidenum">
              <a:rPr lang="en-GB" altLang="en-US"/>
              <a:pPr/>
              <a:t>‹#›</a:t>
            </a:fld>
            <a:endParaRPr lang="en-GB" altLang="en-US"/>
          </a:p>
        </p:txBody>
      </p:sp>
    </p:spTree>
    <p:extLst>
      <p:ext uri="{BB962C8B-B14F-4D97-AF65-F5344CB8AC3E}">
        <p14:creationId xmlns:p14="http://schemas.microsoft.com/office/powerpoint/2010/main" val="3043415946"/>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id="{1575DB94-7CBC-59FC-39FA-4BA46B010AE6}"/>
              </a:ext>
            </a:extLst>
          </p:cNvPr>
          <p:cNvSpPr>
            <a:spLocks noGrp="1"/>
          </p:cNvSpPr>
          <p:nvPr>
            <p:ph type="dt" sz="half" idx="10"/>
          </p:nvPr>
        </p:nvSpPr>
        <p:spPr/>
        <p:txBody>
          <a:bodyPr/>
          <a:lstStyle>
            <a:lvl1pPr>
              <a:defRPr/>
            </a:lvl1pPr>
          </a:lstStyle>
          <a:p>
            <a:fld id="{605D2F98-EE2E-4607-9C05-11E7258E8B69}" type="datetimeFigureOut">
              <a:rPr lang="en-GB" altLang="en-US"/>
              <a:pPr/>
              <a:t>12/06/2026</a:t>
            </a:fld>
            <a:endParaRPr lang="en-GB" altLang="en-US"/>
          </a:p>
        </p:txBody>
      </p:sp>
      <p:sp>
        <p:nvSpPr>
          <p:cNvPr id="8" name="Footer Placeholder 4">
            <a:extLst>
              <a:ext uri="{FF2B5EF4-FFF2-40B4-BE49-F238E27FC236}">
                <a16:creationId xmlns:a16="http://schemas.microsoft.com/office/drawing/2014/main" id="{8DBA6408-56FA-B12F-CB39-0B7076DFE69D}"/>
              </a:ext>
            </a:extLst>
          </p:cNvPr>
          <p:cNvSpPr>
            <a:spLocks noGrp="1"/>
          </p:cNvSpPr>
          <p:nvPr>
            <p:ph type="ftr" sz="quarter" idx="11"/>
          </p:nvPr>
        </p:nvSpPr>
        <p:spPr/>
        <p:txBody>
          <a:bodyPr/>
          <a:lstStyle>
            <a:lvl1pPr>
              <a:defRPr/>
            </a:lvl1pPr>
          </a:lstStyle>
          <a:p>
            <a:pPr>
              <a:defRPr/>
            </a:pPr>
            <a:endParaRPr lang="en-GB"/>
          </a:p>
        </p:txBody>
      </p:sp>
      <p:sp>
        <p:nvSpPr>
          <p:cNvPr id="9" name="Slide Number Placeholder 5">
            <a:extLst>
              <a:ext uri="{FF2B5EF4-FFF2-40B4-BE49-F238E27FC236}">
                <a16:creationId xmlns:a16="http://schemas.microsoft.com/office/drawing/2014/main" id="{7D7F78ED-C638-76BD-A5C0-6EBBE860EB84}"/>
              </a:ext>
            </a:extLst>
          </p:cNvPr>
          <p:cNvSpPr>
            <a:spLocks noGrp="1"/>
          </p:cNvSpPr>
          <p:nvPr>
            <p:ph type="sldNum" sz="quarter" idx="12"/>
          </p:nvPr>
        </p:nvSpPr>
        <p:spPr/>
        <p:txBody>
          <a:bodyPr/>
          <a:lstStyle>
            <a:lvl1pPr>
              <a:defRPr/>
            </a:lvl1pPr>
          </a:lstStyle>
          <a:p>
            <a:fld id="{79BA270D-17F2-4FE6-84E1-A0C551642C0A}" type="slidenum">
              <a:rPr lang="en-GB" altLang="en-US"/>
              <a:pPr/>
              <a:t>‹#›</a:t>
            </a:fld>
            <a:endParaRPr lang="en-GB" altLang="en-US"/>
          </a:p>
        </p:txBody>
      </p:sp>
    </p:spTree>
    <p:extLst>
      <p:ext uri="{BB962C8B-B14F-4D97-AF65-F5344CB8AC3E}">
        <p14:creationId xmlns:p14="http://schemas.microsoft.com/office/powerpoint/2010/main" val="869692473"/>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4996322E-0765-C846-7939-726FA689C475}"/>
              </a:ext>
            </a:extLst>
          </p:cNvPr>
          <p:cNvSpPr>
            <a:spLocks noGrp="1"/>
          </p:cNvSpPr>
          <p:nvPr>
            <p:ph type="dt" sz="half" idx="10"/>
          </p:nvPr>
        </p:nvSpPr>
        <p:spPr/>
        <p:txBody>
          <a:bodyPr/>
          <a:lstStyle>
            <a:lvl1pPr>
              <a:defRPr/>
            </a:lvl1pPr>
          </a:lstStyle>
          <a:p>
            <a:fld id="{777C354E-52E0-4038-ACED-4A8E043C88FA}" type="datetimeFigureOut">
              <a:rPr lang="en-GB" altLang="en-US"/>
              <a:pPr/>
              <a:t>12/06/2026</a:t>
            </a:fld>
            <a:endParaRPr lang="en-GB" altLang="en-US"/>
          </a:p>
        </p:txBody>
      </p:sp>
      <p:sp>
        <p:nvSpPr>
          <p:cNvPr id="4" name="Footer Placeholder 4">
            <a:extLst>
              <a:ext uri="{FF2B5EF4-FFF2-40B4-BE49-F238E27FC236}">
                <a16:creationId xmlns:a16="http://schemas.microsoft.com/office/drawing/2014/main" id="{49103D66-2996-4DD6-B264-B3FF16F7F03A}"/>
              </a:ext>
            </a:extLst>
          </p:cNvPr>
          <p:cNvSpPr>
            <a:spLocks noGrp="1"/>
          </p:cNvSpPr>
          <p:nvPr>
            <p:ph type="ftr" sz="quarter" idx="11"/>
          </p:nvPr>
        </p:nvSpPr>
        <p:spPr/>
        <p:txBody>
          <a:bodyPr/>
          <a:lstStyle>
            <a:lvl1pPr>
              <a:defRPr/>
            </a:lvl1pPr>
          </a:lstStyle>
          <a:p>
            <a:pPr>
              <a:defRPr/>
            </a:pPr>
            <a:endParaRPr lang="en-GB"/>
          </a:p>
        </p:txBody>
      </p:sp>
      <p:sp>
        <p:nvSpPr>
          <p:cNvPr id="5" name="Slide Number Placeholder 5">
            <a:extLst>
              <a:ext uri="{FF2B5EF4-FFF2-40B4-BE49-F238E27FC236}">
                <a16:creationId xmlns:a16="http://schemas.microsoft.com/office/drawing/2014/main" id="{1A0AD001-51D1-2616-C239-38FA6204B982}"/>
              </a:ext>
            </a:extLst>
          </p:cNvPr>
          <p:cNvSpPr>
            <a:spLocks noGrp="1"/>
          </p:cNvSpPr>
          <p:nvPr>
            <p:ph type="sldNum" sz="quarter" idx="12"/>
          </p:nvPr>
        </p:nvSpPr>
        <p:spPr/>
        <p:txBody>
          <a:bodyPr/>
          <a:lstStyle>
            <a:lvl1pPr>
              <a:defRPr/>
            </a:lvl1pPr>
          </a:lstStyle>
          <a:p>
            <a:fld id="{B15EF290-4239-411B-91AB-153E30EA7FFD}" type="slidenum">
              <a:rPr lang="en-GB" altLang="en-US"/>
              <a:pPr/>
              <a:t>‹#›</a:t>
            </a:fld>
            <a:endParaRPr lang="en-GB" altLang="en-US"/>
          </a:p>
        </p:txBody>
      </p:sp>
    </p:spTree>
    <p:extLst>
      <p:ext uri="{BB962C8B-B14F-4D97-AF65-F5344CB8AC3E}">
        <p14:creationId xmlns:p14="http://schemas.microsoft.com/office/powerpoint/2010/main" val="2614921042"/>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94FADD-3B90-EAD9-10B6-6AA44C29D206}"/>
              </a:ext>
            </a:extLst>
          </p:cNvPr>
          <p:cNvSpPr>
            <a:spLocks noGrp="1"/>
          </p:cNvSpPr>
          <p:nvPr>
            <p:ph type="dt" sz="half" idx="10"/>
          </p:nvPr>
        </p:nvSpPr>
        <p:spPr/>
        <p:txBody>
          <a:bodyPr/>
          <a:lstStyle>
            <a:lvl1pPr>
              <a:defRPr/>
            </a:lvl1pPr>
          </a:lstStyle>
          <a:p>
            <a:fld id="{1255705B-DB36-42A5-A4B3-1F1F592D35A3}" type="datetimeFigureOut">
              <a:rPr lang="en-GB" altLang="en-US"/>
              <a:pPr/>
              <a:t>12/06/2026</a:t>
            </a:fld>
            <a:endParaRPr lang="en-GB" altLang="en-US"/>
          </a:p>
        </p:txBody>
      </p:sp>
      <p:sp>
        <p:nvSpPr>
          <p:cNvPr id="3" name="Footer Placeholder 4">
            <a:extLst>
              <a:ext uri="{FF2B5EF4-FFF2-40B4-BE49-F238E27FC236}">
                <a16:creationId xmlns:a16="http://schemas.microsoft.com/office/drawing/2014/main" id="{840C779F-EB8A-652A-CBE7-57F63C116CF6}"/>
              </a:ext>
            </a:extLst>
          </p:cNvPr>
          <p:cNvSpPr>
            <a:spLocks noGrp="1"/>
          </p:cNvSpPr>
          <p:nvPr>
            <p:ph type="ftr" sz="quarter" idx="11"/>
          </p:nvPr>
        </p:nvSpPr>
        <p:spPr/>
        <p:txBody>
          <a:bodyPr/>
          <a:lstStyle>
            <a:lvl1pPr>
              <a:defRPr/>
            </a:lvl1pPr>
          </a:lstStyle>
          <a:p>
            <a:pPr>
              <a:defRPr/>
            </a:pPr>
            <a:endParaRPr lang="en-GB"/>
          </a:p>
        </p:txBody>
      </p:sp>
      <p:sp>
        <p:nvSpPr>
          <p:cNvPr id="4" name="Slide Number Placeholder 5">
            <a:extLst>
              <a:ext uri="{FF2B5EF4-FFF2-40B4-BE49-F238E27FC236}">
                <a16:creationId xmlns:a16="http://schemas.microsoft.com/office/drawing/2014/main" id="{197E2419-3A07-CBF9-E05A-AF63A540BA59}"/>
              </a:ext>
            </a:extLst>
          </p:cNvPr>
          <p:cNvSpPr>
            <a:spLocks noGrp="1"/>
          </p:cNvSpPr>
          <p:nvPr>
            <p:ph type="sldNum" sz="quarter" idx="12"/>
          </p:nvPr>
        </p:nvSpPr>
        <p:spPr/>
        <p:txBody>
          <a:bodyPr/>
          <a:lstStyle>
            <a:lvl1pPr>
              <a:defRPr/>
            </a:lvl1pPr>
          </a:lstStyle>
          <a:p>
            <a:fld id="{52872E47-3838-4F5B-AB87-FA6A8FFF7025}" type="slidenum">
              <a:rPr lang="en-GB" altLang="en-US"/>
              <a:pPr/>
              <a:t>‹#›</a:t>
            </a:fld>
            <a:endParaRPr lang="en-GB" altLang="en-US"/>
          </a:p>
        </p:txBody>
      </p:sp>
    </p:spTree>
    <p:extLst>
      <p:ext uri="{BB962C8B-B14F-4D97-AF65-F5344CB8AC3E}">
        <p14:creationId xmlns:p14="http://schemas.microsoft.com/office/powerpoint/2010/main" val="865309506"/>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7ABD09DC-77FB-574E-54AA-6B18481B071D}"/>
              </a:ext>
            </a:extLst>
          </p:cNvPr>
          <p:cNvSpPr>
            <a:spLocks noGrp="1"/>
          </p:cNvSpPr>
          <p:nvPr>
            <p:ph type="dt" sz="half" idx="10"/>
          </p:nvPr>
        </p:nvSpPr>
        <p:spPr/>
        <p:txBody>
          <a:bodyPr/>
          <a:lstStyle>
            <a:lvl1pPr>
              <a:defRPr/>
            </a:lvl1pPr>
          </a:lstStyle>
          <a:p>
            <a:fld id="{FBCE4AD2-38C3-4926-9F49-8A09E61F970C}" type="datetimeFigureOut">
              <a:rPr lang="en-GB" altLang="en-US"/>
              <a:pPr/>
              <a:t>12/06/2026</a:t>
            </a:fld>
            <a:endParaRPr lang="en-GB" altLang="en-US"/>
          </a:p>
        </p:txBody>
      </p:sp>
      <p:sp>
        <p:nvSpPr>
          <p:cNvPr id="6" name="Footer Placeholder 4">
            <a:extLst>
              <a:ext uri="{FF2B5EF4-FFF2-40B4-BE49-F238E27FC236}">
                <a16:creationId xmlns:a16="http://schemas.microsoft.com/office/drawing/2014/main" id="{863C594E-052F-B488-8BA2-9A7AA4ED8CAB}"/>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615B7344-4B07-B091-987E-FC2147BE69A4}"/>
              </a:ext>
            </a:extLst>
          </p:cNvPr>
          <p:cNvSpPr>
            <a:spLocks noGrp="1"/>
          </p:cNvSpPr>
          <p:nvPr>
            <p:ph type="sldNum" sz="quarter" idx="12"/>
          </p:nvPr>
        </p:nvSpPr>
        <p:spPr/>
        <p:txBody>
          <a:bodyPr/>
          <a:lstStyle>
            <a:lvl1pPr>
              <a:defRPr/>
            </a:lvl1pPr>
          </a:lstStyle>
          <a:p>
            <a:fld id="{30174576-F1BE-4A54-9153-B4D2DC6DAF4C}" type="slidenum">
              <a:rPr lang="en-GB" altLang="en-US"/>
              <a:pPr/>
              <a:t>‹#›</a:t>
            </a:fld>
            <a:endParaRPr lang="en-GB" altLang="en-US"/>
          </a:p>
        </p:txBody>
      </p:sp>
    </p:spTree>
    <p:extLst>
      <p:ext uri="{BB962C8B-B14F-4D97-AF65-F5344CB8AC3E}">
        <p14:creationId xmlns:p14="http://schemas.microsoft.com/office/powerpoint/2010/main" val="2116524379"/>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56B33CBE-456A-D838-F0AF-6F55FA929918}"/>
              </a:ext>
            </a:extLst>
          </p:cNvPr>
          <p:cNvSpPr>
            <a:spLocks noGrp="1"/>
          </p:cNvSpPr>
          <p:nvPr>
            <p:ph type="dt" sz="half" idx="10"/>
          </p:nvPr>
        </p:nvSpPr>
        <p:spPr/>
        <p:txBody>
          <a:bodyPr/>
          <a:lstStyle>
            <a:lvl1pPr>
              <a:defRPr/>
            </a:lvl1pPr>
          </a:lstStyle>
          <a:p>
            <a:fld id="{756E430A-3E9E-42A7-8861-E1F29FABF8E6}" type="datetimeFigureOut">
              <a:rPr lang="en-GB" altLang="en-US"/>
              <a:pPr/>
              <a:t>12/06/2026</a:t>
            </a:fld>
            <a:endParaRPr lang="en-GB" altLang="en-US"/>
          </a:p>
        </p:txBody>
      </p:sp>
      <p:sp>
        <p:nvSpPr>
          <p:cNvPr id="6" name="Footer Placeholder 4">
            <a:extLst>
              <a:ext uri="{FF2B5EF4-FFF2-40B4-BE49-F238E27FC236}">
                <a16:creationId xmlns:a16="http://schemas.microsoft.com/office/drawing/2014/main" id="{9C484FA3-59B5-E823-3A35-41E05F25AB64}"/>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88068C1E-4F42-FEE6-FD6D-CEA3DD786C19}"/>
              </a:ext>
            </a:extLst>
          </p:cNvPr>
          <p:cNvSpPr>
            <a:spLocks noGrp="1"/>
          </p:cNvSpPr>
          <p:nvPr>
            <p:ph type="sldNum" sz="quarter" idx="12"/>
          </p:nvPr>
        </p:nvSpPr>
        <p:spPr/>
        <p:txBody>
          <a:bodyPr/>
          <a:lstStyle>
            <a:lvl1pPr>
              <a:defRPr/>
            </a:lvl1pPr>
          </a:lstStyle>
          <a:p>
            <a:fld id="{F49A611F-1103-4DF9-9135-B8C310D0C30E}" type="slidenum">
              <a:rPr lang="en-GB" altLang="en-US"/>
              <a:pPr/>
              <a:t>‹#›</a:t>
            </a:fld>
            <a:endParaRPr lang="en-GB" altLang="en-US"/>
          </a:p>
        </p:txBody>
      </p:sp>
    </p:spTree>
    <p:extLst>
      <p:ext uri="{BB962C8B-B14F-4D97-AF65-F5344CB8AC3E}">
        <p14:creationId xmlns:p14="http://schemas.microsoft.com/office/powerpoint/2010/main" val="696502245"/>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3C85B724-3582-DB0D-5E3F-4FA880486C6F}"/>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0653148D-6B77-98E9-E248-BD1BEF52CCC3}"/>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E206B6BB-C239-3FC8-538C-9AB096EEB2BC}"/>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defRPr>
            </a:lvl1pPr>
          </a:lstStyle>
          <a:p>
            <a:fld id="{7A806431-C315-4F00-B15C-F54DFC0B4085}" type="datetimeFigureOut">
              <a:rPr lang="en-GB" altLang="en-US"/>
              <a:pPr/>
              <a:t>12/06/2026</a:t>
            </a:fld>
            <a:endParaRPr lang="en-GB" altLang="en-US"/>
          </a:p>
        </p:txBody>
      </p:sp>
      <p:sp>
        <p:nvSpPr>
          <p:cNvPr id="5" name="Footer Placeholder 4">
            <a:extLst>
              <a:ext uri="{FF2B5EF4-FFF2-40B4-BE49-F238E27FC236}">
                <a16:creationId xmlns:a16="http://schemas.microsoft.com/office/drawing/2014/main" id="{BB126CA4-840B-66AE-8157-44172421051D}"/>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GB"/>
          </a:p>
        </p:txBody>
      </p:sp>
      <p:sp>
        <p:nvSpPr>
          <p:cNvPr id="6" name="Slide Number Placeholder 5">
            <a:extLst>
              <a:ext uri="{FF2B5EF4-FFF2-40B4-BE49-F238E27FC236}">
                <a16:creationId xmlns:a16="http://schemas.microsoft.com/office/drawing/2014/main" id="{53AC3358-DB2B-93A4-9B69-33984DAEAFC7}"/>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00387585-89AF-4FED-9C14-543344C3DE16}" type="slidenum">
              <a:rPr lang="en-GB" altLang="en-US"/>
              <a:pPr/>
              <a:t>‹#›</a:t>
            </a:fld>
            <a:endParaRPr lang="en-GB"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fade/>
  </p:transition>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S PGothic" charset="0"/>
        </a:defRPr>
      </a:lvl1pPr>
      <a:lvl2pPr algn="ctr" rtl="0" eaLnBrk="0" fontAlgn="base" hangingPunct="0">
        <a:spcBef>
          <a:spcPct val="0"/>
        </a:spcBef>
        <a:spcAft>
          <a:spcPct val="0"/>
        </a:spcAft>
        <a:defRPr sz="4400">
          <a:solidFill>
            <a:schemeClr val="tx1"/>
          </a:solidFill>
          <a:latin typeface="Calibri" pitchFamily="34" charset="0"/>
          <a:ea typeface="MS PGothic" pitchFamily="34" charset="-128"/>
          <a:cs typeface="MS PGothic" charset="0"/>
        </a:defRPr>
      </a:lvl2pPr>
      <a:lvl3pPr algn="ctr" rtl="0" eaLnBrk="0" fontAlgn="base" hangingPunct="0">
        <a:spcBef>
          <a:spcPct val="0"/>
        </a:spcBef>
        <a:spcAft>
          <a:spcPct val="0"/>
        </a:spcAft>
        <a:defRPr sz="4400">
          <a:solidFill>
            <a:schemeClr val="tx1"/>
          </a:solidFill>
          <a:latin typeface="Calibri" pitchFamily="34" charset="0"/>
          <a:ea typeface="MS PGothic" pitchFamily="34" charset="-128"/>
          <a:cs typeface="MS PGothic" charset="0"/>
        </a:defRPr>
      </a:lvl3pPr>
      <a:lvl4pPr algn="ctr" rtl="0" eaLnBrk="0" fontAlgn="base" hangingPunct="0">
        <a:spcBef>
          <a:spcPct val="0"/>
        </a:spcBef>
        <a:spcAft>
          <a:spcPct val="0"/>
        </a:spcAft>
        <a:defRPr sz="4400">
          <a:solidFill>
            <a:schemeClr val="tx1"/>
          </a:solidFill>
          <a:latin typeface="Calibri" pitchFamily="34" charset="0"/>
          <a:ea typeface="MS PGothic" pitchFamily="34" charset="-128"/>
          <a:cs typeface="MS PGothic" charset="0"/>
        </a:defRPr>
      </a:lvl4pPr>
      <a:lvl5pPr algn="ctr" rtl="0" eaLnBrk="0" fontAlgn="base" hangingPunct="0">
        <a:spcBef>
          <a:spcPct val="0"/>
        </a:spcBef>
        <a:spcAft>
          <a:spcPct val="0"/>
        </a:spcAft>
        <a:defRPr sz="4400">
          <a:solidFill>
            <a:schemeClr val="tx1"/>
          </a:solidFill>
          <a:latin typeface="Calibri" pitchFamily="34" charset="0"/>
          <a:ea typeface="MS PGothic" pitchFamily="34" charset="-128"/>
          <a:cs typeface="MS PGothic" charset="0"/>
        </a:defRPr>
      </a:lvl5pPr>
      <a:lvl6pPr marL="457200" algn="ctr" rtl="0" fontAlgn="base">
        <a:spcBef>
          <a:spcPct val="0"/>
        </a:spcBef>
        <a:spcAft>
          <a:spcPct val="0"/>
        </a:spcAft>
        <a:defRPr sz="4400">
          <a:solidFill>
            <a:schemeClr val="tx1"/>
          </a:solidFill>
          <a:latin typeface="Calibri" pitchFamily="34" charset="0"/>
          <a:ea typeface="MS PGothic" pitchFamily="34" charset="-128"/>
        </a:defRPr>
      </a:lvl6pPr>
      <a:lvl7pPr marL="914400" algn="ctr" rtl="0" fontAlgn="base">
        <a:spcBef>
          <a:spcPct val="0"/>
        </a:spcBef>
        <a:spcAft>
          <a:spcPct val="0"/>
        </a:spcAft>
        <a:defRPr sz="4400">
          <a:solidFill>
            <a:schemeClr val="tx1"/>
          </a:solidFill>
          <a:latin typeface="Calibri" pitchFamily="34" charset="0"/>
          <a:ea typeface="MS PGothic" pitchFamily="34" charset="-128"/>
        </a:defRPr>
      </a:lvl7pPr>
      <a:lvl8pPr marL="1371600" algn="ctr" rtl="0" fontAlgn="base">
        <a:spcBef>
          <a:spcPct val="0"/>
        </a:spcBef>
        <a:spcAft>
          <a:spcPct val="0"/>
        </a:spcAft>
        <a:defRPr sz="4400">
          <a:solidFill>
            <a:schemeClr val="tx1"/>
          </a:solidFill>
          <a:latin typeface="Calibri" pitchFamily="34" charset="0"/>
          <a:ea typeface="MS PGothic" pitchFamily="34" charset="-128"/>
        </a:defRPr>
      </a:lvl8pPr>
      <a:lvl9pPr marL="1828800" algn="ctr" rtl="0" fontAlgn="base">
        <a:spcBef>
          <a:spcPct val="0"/>
        </a:spcBef>
        <a:spcAft>
          <a:spcPct val="0"/>
        </a:spcAft>
        <a:defRPr sz="4400">
          <a:solidFill>
            <a:schemeClr val="tx1"/>
          </a:solidFill>
          <a:latin typeface="Calibri" pitchFamily="34" charset="0"/>
          <a:ea typeface="MS PGothic" pitchFamily="34" charset="-128"/>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slideLayout" Target="../slideLayouts/slideLayout7.xml"/><Relationship Id="rId7" Type="http://schemas.openxmlformats.org/officeDocument/2006/relationships/image" Target="../media/image3.sv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notesSlide" Target="../notesSlides/notesSlide1.xml"/><Relationship Id="rId9" Type="http://schemas.openxmlformats.org/officeDocument/2006/relationships/image" Target="../media/image5.sv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6.svg"/></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hyperlink" Target="https://unsplash.com/photos/a-woman-in-a-kimono-holding-an-umbrella-XOQZ7m5Y_-c?utm_source=unsplash&amp;utm_medium=referral&amp;utm_content=creditCopyText" TargetMode="External"/><Relationship Id="rId4" Type="http://schemas.openxmlformats.org/officeDocument/2006/relationships/hyperlink" Target="https://unsplash.com/@stbuddyp?utm_source=unsplash&amp;utm_medium=referral&amp;utm_content=creditCopyText"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5.svg"/></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5.sv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5.svg"/></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hyperlink" Target="https://unsplash.com/photos/a-group-of-people-standing-on-top-of-a-lush-green-field-kr4A0_7JhSc?utm_source=unsplash&amp;utm_medium=referral&amp;utm_content=creditCopyText" TargetMode="External"/><Relationship Id="rId4" Type="http://schemas.openxmlformats.org/officeDocument/2006/relationships/hyperlink" Target="https://unsplash.com/@oldceltic?utm_source=unsplash&amp;utm_medium=referral&amp;utm_content=creditCopyText"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5.svg"/></Relationships>
</file>

<file path=ppt/slides/_rels/slide17.xml.rels><?xml version="1.0" encoding="UTF-8" standalone="yes"?>
<Relationships xmlns="http://schemas.openxmlformats.org/package/2006/relationships"><Relationship Id="rId3" Type="http://schemas.openxmlformats.org/officeDocument/2006/relationships/hyperlink" Target="https://www.youtube.com/watch?v=r7CaLypwQgo&amp;feature=youtu.be" TargetMode="External"/><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3.svg"/><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4.svg"/></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4.sv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svg"/></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6.svg"/></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30.svg"/><Relationship Id="rId4" Type="http://schemas.openxmlformats.org/officeDocument/2006/relationships/image" Target="../media/image29.svg"/></Relationships>
</file>

<file path=ppt/slides/_rels/slide23.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5.sv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5.sv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5.sv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5.svg"/><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5.svg"/></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34111-758552424_medium">
            <a:hlinkClick r:id="" action="ppaction://media"/>
            <a:extLst>
              <a:ext uri="{FF2B5EF4-FFF2-40B4-BE49-F238E27FC236}">
                <a16:creationId xmlns:a16="http://schemas.microsoft.com/office/drawing/2014/main" id="{AD11CDE6-A9BE-35E4-956A-2BB51F0ECDBE}"/>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857250"/>
            <a:ext cx="9144000" cy="5143500"/>
          </a:xfrm>
          <a:prstGeom prst="rect">
            <a:avLst/>
          </a:prstGeom>
          <a:ln>
            <a:solidFill>
              <a:schemeClr val="bg1"/>
            </a:solidFill>
          </a:ln>
        </p:spPr>
      </p:pic>
      <p:pic>
        <p:nvPicPr>
          <p:cNvPr id="3" name="Graphic 21" descr="Door Open">
            <a:extLst>
              <a:ext uri="{FF2B5EF4-FFF2-40B4-BE49-F238E27FC236}">
                <a16:creationId xmlns:a16="http://schemas.microsoft.com/office/drawing/2014/main" id="{97A4E1FA-9C32-D1D2-4783-9BAC246C7C2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373988" y="91530"/>
            <a:ext cx="740618" cy="740618"/>
          </a:xfrm>
          <a:prstGeom prst="rect">
            <a:avLst/>
          </a:prstGeom>
        </p:spPr>
      </p:pic>
      <p:pic>
        <p:nvPicPr>
          <p:cNvPr id="4" name="Graphic 3" descr="Storytelling with solid fill">
            <a:extLst>
              <a:ext uri="{FF2B5EF4-FFF2-40B4-BE49-F238E27FC236}">
                <a16:creationId xmlns:a16="http://schemas.microsoft.com/office/drawing/2014/main" id="{6012BF43-7B72-F8D2-D2A8-A6B969CCA26D}"/>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589429" y="739291"/>
            <a:ext cx="1965143" cy="1965143"/>
          </a:xfrm>
          <a:prstGeom prst="rect">
            <a:avLst/>
          </a:prstGeom>
        </p:spPr>
      </p:pic>
      <p:pic>
        <p:nvPicPr>
          <p:cNvPr id="5" name="Graphic 4" descr="Thought bubble with solid fill">
            <a:extLst>
              <a:ext uri="{FF2B5EF4-FFF2-40B4-BE49-F238E27FC236}">
                <a16:creationId xmlns:a16="http://schemas.microsoft.com/office/drawing/2014/main" id="{9E0310F8-ED35-5D87-4458-7581B29ED8B6}"/>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676983" y="1052736"/>
            <a:ext cx="2181167" cy="2181167"/>
          </a:xfrm>
          <a:prstGeom prst="rect">
            <a:avLst/>
          </a:prstGeom>
        </p:spPr>
      </p:pic>
      <p:pic>
        <p:nvPicPr>
          <p:cNvPr id="6" name="Graphic 9" descr="Questions with solid fill">
            <a:extLst>
              <a:ext uri="{FF2B5EF4-FFF2-40B4-BE49-F238E27FC236}">
                <a16:creationId xmlns:a16="http://schemas.microsoft.com/office/drawing/2014/main" id="{3FDFD633-73F8-3410-66A6-07512BC72401}"/>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67544" y="908720"/>
            <a:ext cx="2181167" cy="2181167"/>
          </a:xfrm>
          <a:prstGeom prst="rect">
            <a:avLst/>
          </a:prstGeom>
        </p:spPr>
      </p:pic>
      <p:sp>
        <p:nvSpPr>
          <p:cNvPr id="7" name="TextBox 6">
            <a:extLst>
              <a:ext uri="{FF2B5EF4-FFF2-40B4-BE49-F238E27FC236}">
                <a16:creationId xmlns:a16="http://schemas.microsoft.com/office/drawing/2014/main" id="{186A340A-92A5-EFAC-E53D-7DE21721B19B}"/>
              </a:ext>
            </a:extLst>
          </p:cNvPr>
          <p:cNvSpPr txBox="1">
            <a:spLocks noChangeArrowheads="1"/>
          </p:cNvSpPr>
          <p:nvPr/>
        </p:nvSpPr>
        <p:spPr bwMode="auto">
          <a:xfrm>
            <a:off x="3371274" y="6551438"/>
            <a:ext cx="569136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eaLnBrk="1" hangingPunct="1">
              <a:spcBef>
                <a:spcPct val="0"/>
              </a:spcBef>
              <a:buFontTx/>
              <a:buNone/>
            </a:pPr>
            <a:r>
              <a:rPr lang="en-GB" altLang="en-US" sz="1100" i="1" dirty="0">
                <a:solidFill>
                  <a:srgbClr val="FFFFFF"/>
                </a:solidFill>
                <a:latin typeface="Century Gothic" panose="020B0502020202020204" pitchFamily="34" charset="0"/>
              </a:rPr>
              <a:t>All images copyright-free from </a:t>
            </a:r>
            <a:r>
              <a:rPr lang="en-GB" altLang="en-US" sz="1100" i="1" dirty="0" err="1">
                <a:solidFill>
                  <a:srgbClr val="FFFFFF"/>
                </a:solidFill>
                <a:latin typeface="Century Gothic" panose="020B0502020202020204" pitchFamily="34" charset="0"/>
              </a:rPr>
              <a:t>pixabay</a:t>
            </a:r>
            <a:r>
              <a:rPr lang="en-GB" altLang="en-US" sz="1100" i="1" dirty="0">
                <a:solidFill>
                  <a:srgbClr val="FFFFFF"/>
                </a:solidFill>
                <a:latin typeface="Century Gothic" panose="020B0502020202020204" pitchFamily="34" charset="0"/>
              </a:rPr>
              <a:t>, unless otherwise identified</a:t>
            </a:r>
          </a:p>
        </p:txBody>
      </p:sp>
    </p:spTree>
    <p:extLst>
      <p:ext uri="{BB962C8B-B14F-4D97-AF65-F5344CB8AC3E}">
        <p14:creationId xmlns:p14="http://schemas.microsoft.com/office/powerpoint/2010/main" val="276783226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833"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22" repeatCount="indefinite" fill="hold" display="0">
                  <p:stCondLst>
                    <p:cond delay="indefinite"/>
                  </p:stCondLst>
                </p:cTn>
                <p:tgtEl>
                  <p:spTgt spid="2"/>
                </p:tgtEl>
              </p:cMediaNode>
            </p:video>
            <p:seq concurrent="1" nextAc="seek">
              <p:cTn id="23" restart="whenNotActive" fill="hold" evtFilter="cancelBubble" nodeType="interactiveSeq">
                <p:stCondLst>
                  <p:cond evt="onClick" delay="0">
                    <p:tgtEl>
                      <p:spTgt spid="2"/>
                    </p:tgtEl>
                  </p:cond>
                </p:stCondLst>
                <p:endSync evt="end" delay="0">
                  <p:rtn val="all"/>
                </p:endSync>
                <p:childTnLst>
                  <p:par>
                    <p:cTn id="24" fill="hold">
                      <p:stCondLst>
                        <p:cond delay="0"/>
                      </p:stCondLst>
                      <p:childTnLst>
                        <p:par>
                          <p:cTn id="25" fill="hold">
                            <p:stCondLst>
                              <p:cond delay="0"/>
                            </p:stCondLst>
                            <p:childTnLst>
                              <p:par>
                                <p:cTn id="26" presetID="2" presetClass="mediacall" presetSubtype="0" fill="hold" nodeType="clickEffect">
                                  <p:stCondLst>
                                    <p:cond delay="0"/>
                                  </p:stCondLst>
                                  <p:childTnLst>
                                    <p:cmd type="call" cmd="togglePause">
                                      <p:cBhvr>
                                        <p:cTn id="27"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1" name="Picture 2" descr="http://www.japanorama.com/images/Hinomaru_364x254.gif">
            <a:extLst>
              <a:ext uri="{FF2B5EF4-FFF2-40B4-BE49-F238E27FC236}">
                <a16:creationId xmlns:a16="http://schemas.microsoft.com/office/drawing/2014/main" id="{99CA310A-E6AE-41CD-57A9-D1F643B827AC}"/>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93713" y="476250"/>
            <a:ext cx="8255000" cy="576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8651F59E-8014-C9A0-785D-B6078967F728}"/>
              </a:ext>
            </a:extLst>
          </p:cNvPr>
          <p:cNvSpPr/>
          <p:nvPr/>
        </p:nvSpPr>
        <p:spPr>
          <a:xfrm>
            <a:off x="2955187" y="2276872"/>
            <a:ext cx="3128981" cy="1569660"/>
          </a:xfrm>
          <a:prstGeom prst="rect">
            <a:avLst/>
          </a:prstGeom>
          <a:noFill/>
        </p:spPr>
        <p:txBody>
          <a:bodyPr wrap="none">
            <a:spAutoFit/>
          </a:bodyPr>
          <a:lstStyle/>
          <a:p>
            <a:pPr algn="ctr" eaLnBrk="1" fontAlgn="auto" hangingPunct="1">
              <a:spcBef>
                <a:spcPts val="0"/>
              </a:spcBef>
              <a:spcAft>
                <a:spcPts val="0"/>
              </a:spcAft>
              <a:defRPr/>
            </a:pPr>
            <a:r>
              <a:rPr lang="en-GB" sz="96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mn-lt"/>
                <a:ea typeface="+mn-ea"/>
              </a:rPr>
              <a:t>Japan</a:t>
            </a:r>
          </a:p>
        </p:txBody>
      </p:sp>
      <p:sp>
        <p:nvSpPr>
          <p:cNvPr id="5" name="Oval Callout 2">
            <a:extLst>
              <a:ext uri="{FF2B5EF4-FFF2-40B4-BE49-F238E27FC236}">
                <a16:creationId xmlns:a16="http://schemas.microsoft.com/office/drawing/2014/main" id="{8499F4FF-FA12-D5A1-2A5F-9C9AF12CE1E1}"/>
              </a:ext>
            </a:extLst>
          </p:cNvPr>
          <p:cNvSpPr>
            <a:spLocks noChangeArrowheads="1"/>
          </p:cNvSpPr>
          <p:nvPr/>
        </p:nvSpPr>
        <p:spPr bwMode="auto">
          <a:xfrm>
            <a:off x="2411413" y="3789363"/>
            <a:ext cx="6480175" cy="2592387"/>
          </a:xfrm>
          <a:prstGeom prst="wedgeEllipseCallout">
            <a:avLst>
              <a:gd name="adj1" fmla="val -49435"/>
              <a:gd name="adj2" fmla="val -57009"/>
            </a:avLst>
          </a:prstGeom>
          <a:gradFill rotWithShape="1">
            <a:gsLst>
              <a:gs pos="0">
                <a:srgbClr val="34B3D6"/>
              </a:gs>
              <a:gs pos="20000">
                <a:srgbClr val="36B1D2"/>
              </a:gs>
              <a:gs pos="100000">
                <a:srgbClr val="2787A0"/>
              </a:gs>
            </a:gsLst>
            <a:lin ang="5400000"/>
          </a:gradFill>
          <a:ln w="9525">
            <a:solidFill>
              <a:srgbClr val="46AAC5"/>
            </a:solidFill>
            <a:miter lim="800000"/>
            <a:headEnd/>
            <a:tailEnd/>
          </a:ln>
          <a:effectLst>
            <a:outerShdw blurRad="40000" dist="23000" dir="5400000" rotWithShape="0">
              <a:srgbClr val="808080">
                <a:alpha val="34998"/>
              </a:srgbClr>
            </a:outerShdw>
          </a:effectLst>
        </p:spPr>
        <p:txBody>
          <a:bodyPr anchor="ctr"/>
          <a:lstStyle/>
          <a:p>
            <a:pPr algn="ctr" eaLnBrk="1" hangingPunct="1">
              <a:defRPr/>
            </a:pPr>
            <a:r>
              <a:rPr lang="ja-JP" altLang="en-US" sz="5400" dirty="0">
                <a:solidFill>
                  <a:schemeClr val="bg1"/>
                </a:solidFill>
              </a:rPr>
              <a:t>こんにちは</a:t>
            </a:r>
            <a:r>
              <a:rPr lang="en-GB" sz="5400" b="1" dirty="0" err="1">
                <a:solidFill>
                  <a:schemeClr val="bg1"/>
                </a:solidFill>
                <a:latin typeface="Century Gothic" panose="020B0502020202020204" pitchFamily="34" charset="0"/>
              </a:rPr>
              <a:t>Konnichi</a:t>
            </a:r>
            <a:r>
              <a:rPr lang="en-GB" sz="5400" b="1" dirty="0">
                <a:solidFill>
                  <a:schemeClr val="bg1"/>
                </a:solidFill>
                <a:latin typeface="Century Gothic" panose="020B0502020202020204" pitchFamily="34" charset="0"/>
              </a:rPr>
              <a:t> </a:t>
            </a:r>
            <a:r>
              <a:rPr lang="en-GB" sz="5400" b="1" dirty="0" err="1">
                <a:solidFill>
                  <a:schemeClr val="bg1"/>
                </a:solidFill>
                <a:latin typeface="Century Gothic" panose="020B0502020202020204" pitchFamily="34" charset="0"/>
              </a:rPr>
              <a:t>wa</a:t>
            </a:r>
            <a:r>
              <a:rPr lang="en-US" sz="5400" b="1" dirty="0">
                <a:solidFill>
                  <a:schemeClr val="bg1"/>
                </a:solidFill>
                <a:latin typeface="Century Gothic" panose="020B0502020202020204" pitchFamily="34" charset="0"/>
                <a:ea typeface="+mn-ea"/>
                <a:cs typeface="Century Gothic"/>
              </a:rPr>
              <a:t>!</a:t>
            </a:r>
          </a:p>
        </p:txBody>
      </p:sp>
      <p:pic>
        <p:nvPicPr>
          <p:cNvPr id="3" name="Graphic 9" descr="Questions with solid fill">
            <a:extLst>
              <a:ext uri="{FF2B5EF4-FFF2-40B4-BE49-F238E27FC236}">
                <a16:creationId xmlns:a16="http://schemas.microsoft.com/office/drawing/2014/main" id="{1AC5779C-3A35-1D15-2592-CAE59F48192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243888" y="44624"/>
            <a:ext cx="813536" cy="813536"/>
          </a:xfrm>
          <a:prstGeom prst="rect">
            <a:avLst/>
          </a:prstGeom>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ssolv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Box 3">
            <a:extLst>
              <a:ext uri="{FF2B5EF4-FFF2-40B4-BE49-F238E27FC236}">
                <a16:creationId xmlns:a16="http://schemas.microsoft.com/office/drawing/2014/main" id="{B7CD6015-B62E-F13C-339A-6F601DA77D50}"/>
              </a:ext>
            </a:extLst>
          </p:cNvPr>
          <p:cNvSpPr txBox="1">
            <a:spLocks noChangeArrowheads="1"/>
          </p:cNvSpPr>
          <p:nvPr/>
        </p:nvSpPr>
        <p:spPr bwMode="auto">
          <a:xfrm>
            <a:off x="179388" y="6524625"/>
            <a:ext cx="3402012" cy="220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n-GB" altLang="en-US" sz="800" i="1" dirty="0">
                <a:solidFill>
                  <a:schemeClr val="bg1"/>
                </a:solidFill>
                <a:latin typeface="Century Gothic" panose="020B0502020202020204" pitchFamily="34" charset="0"/>
              </a:rPr>
              <a:t>© </a:t>
            </a:r>
          </a:p>
        </p:txBody>
      </p:sp>
      <p:pic>
        <p:nvPicPr>
          <p:cNvPr id="3" name="Picture 2">
            <a:extLst>
              <a:ext uri="{FF2B5EF4-FFF2-40B4-BE49-F238E27FC236}">
                <a16:creationId xmlns:a16="http://schemas.microsoft.com/office/drawing/2014/main" id="{2FCEC08A-3F87-7B0B-2206-A15A80968EA7}"/>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0" y="1076908"/>
            <a:ext cx="9144000" cy="4704184"/>
          </a:xfrm>
          <a:prstGeom prst="rect">
            <a:avLst/>
          </a:prstGeom>
          <a:ln>
            <a:solidFill>
              <a:schemeClr val="bg1"/>
            </a:solidFill>
          </a:ln>
        </p:spPr>
      </p:pic>
      <p:sp>
        <p:nvSpPr>
          <p:cNvPr id="4" name="Rectangle 3">
            <a:extLst>
              <a:ext uri="{FF2B5EF4-FFF2-40B4-BE49-F238E27FC236}">
                <a16:creationId xmlns:a16="http://schemas.microsoft.com/office/drawing/2014/main" id="{3A8AAAB8-38D7-6657-BD76-202F769045A8}"/>
              </a:ext>
            </a:extLst>
          </p:cNvPr>
          <p:cNvSpPr>
            <a:spLocks noChangeArrowheads="1"/>
          </p:cNvSpPr>
          <p:nvPr/>
        </p:nvSpPr>
        <p:spPr bwMode="auto">
          <a:xfrm>
            <a:off x="323114" y="6453336"/>
            <a:ext cx="2232662"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bg1"/>
                </a:solidFill>
                <a:effectLst/>
                <a:latin typeface="Calibri" panose="020F0502020204030204" pitchFamily="34" charset="0"/>
                <a:ea typeface="MS PGothic" panose="020B0600070205080204" pitchFamily="34" charset="-128"/>
              </a:rPr>
              <a:t>Photo by </a:t>
            </a:r>
            <a:r>
              <a:rPr kumimoji="0" lang="en-US" altLang="en-US" sz="1200" b="0" i="0" u="none" strike="noStrike" cap="none" normalizeH="0" baseline="0" dirty="0">
                <a:ln>
                  <a:noFill/>
                </a:ln>
                <a:solidFill>
                  <a:schemeClr val="bg1"/>
                </a:solidFill>
                <a:effectLst/>
                <a:latin typeface="Calibri" panose="020F0502020204030204" pitchFamily="34" charset="0"/>
                <a:ea typeface="MS PGothic" panose="020B0600070205080204" pitchFamily="34" charset="-128"/>
                <a:hlinkClick r:id="rId4">
                  <a:extLst>
                    <a:ext uri="{A12FA001-AC4F-418D-AE19-62706E023703}">
                      <ahyp:hlinkClr xmlns:ahyp="http://schemas.microsoft.com/office/drawing/2018/hyperlinkcolor" val="tx"/>
                    </a:ext>
                  </a:extLst>
                </a:hlinkClick>
              </a:rPr>
              <a:t>Buddy AN</a:t>
            </a:r>
            <a:r>
              <a:rPr kumimoji="0" lang="en-US" altLang="en-US" sz="1200" b="0" i="0" u="none" strike="noStrike" cap="none" normalizeH="0" baseline="0" dirty="0">
                <a:ln>
                  <a:noFill/>
                </a:ln>
                <a:solidFill>
                  <a:schemeClr val="bg1"/>
                </a:solidFill>
                <a:effectLst/>
                <a:latin typeface="Calibri" panose="020F0502020204030204" pitchFamily="34" charset="0"/>
                <a:ea typeface="MS PGothic" panose="020B0600070205080204" pitchFamily="34" charset="-128"/>
              </a:rPr>
              <a:t> on </a:t>
            </a:r>
            <a:r>
              <a:rPr kumimoji="0" lang="en-US" altLang="en-US" sz="1200" b="0" i="0" u="none" strike="noStrike" cap="none" normalizeH="0" baseline="0" dirty="0" err="1">
                <a:ln>
                  <a:noFill/>
                </a:ln>
                <a:solidFill>
                  <a:schemeClr val="bg1"/>
                </a:solidFill>
                <a:effectLst/>
                <a:latin typeface="Calibri" panose="020F0502020204030204" pitchFamily="34" charset="0"/>
                <a:ea typeface="MS PGothic" panose="020B0600070205080204" pitchFamily="34" charset="-128"/>
                <a:hlinkClick r:id="rId5">
                  <a:extLst>
                    <a:ext uri="{A12FA001-AC4F-418D-AE19-62706E023703}">
                      <ahyp:hlinkClr xmlns:ahyp="http://schemas.microsoft.com/office/drawing/2018/hyperlinkcolor" val="tx"/>
                    </a:ext>
                  </a:extLst>
                </a:hlinkClick>
              </a:rPr>
              <a:t>Unsplash</a:t>
            </a:r>
            <a:r>
              <a:rPr kumimoji="0" lang="en-US" altLang="en-US" sz="1200" b="0" i="0" u="none" strike="noStrike" cap="none" normalizeH="0" baseline="0" dirty="0">
                <a:ln>
                  <a:noFill/>
                </a:ln>
                <a:solidFill>
                  <a:schemeClr val="bg1"/>
                </a:solidFill>
                <a:effectLst/>
                <a:latin typeface="Calibri" panose="020F0502020204030204" pitchFamily="34" charset="0"/>
                <a:ea typeface="MS PGothic" panose="020B0600070205080204" pitchFamily="34" charset="-128"/>
              </a:rPr>
              <a:t> </a:t>
            </a:r>
          </a:p>
        </p:txBody>
      </p:sp>
      <p:pic>
        <p:nvPicPr>
          <p:cNvPr id="7" name="Graphic 9" descr="Questions with solid fill">
            <a:extLst>
              <a:ext uri="{FF2B5EF4-FFF2-40B4-BE49-F238E27FC236}">
                <a16:creationId xmlns:a16="http://schemas.microsoft.com/office/drawing/2014/main" id="{D63B7E10-97B0-1A2B-8A33-A55D3731C0C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243888" y="44624"/>
            <a:ext cx="813536" cy="813536"/>
          </a:xfrm>
          <a:prstGeom prst="rect">
            <a:avLst/>
          </a:prstGeom>
        </p:spPr>
      </p:pic>
    </p:spTree>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7" name="Picture 3">
            <a:extLst>
              <a:ext uri="{FF2B5EF4-FFF2-40B4-BE49-F238E27FC236}">
                <a16:creationId xmlns:a16="http://schemas.microsoft.com/office/drawing/2014/main" id="{BD68B6E1-455C-5C00-BDA2-B51CD3FBF851}"/>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381000"/>
            <a:ext cx="91440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Oval Callout 2">
            <a:extLst>
              <a:ext uri="{FF2B5EF4-FFF2-40B4-BE49-F238E27FC236}">
                <a16:creationId xmlns:a16="http://schemas.microsoft.com/office/drawing/2014/main" id="{80284D01-0CF5-1922-CE5E-F9C9430A4F90}"/>
              </a:ext>
            </a:extLst>
          </p:cNvPr>
          <p:cNvSpPr>
            <a:spLocks noChangeArrowheads="1"/>
          </p:cNvSpPr>
          <p:nvPr/>
        </p:nvSpPr>
        <p:spPr bwMode="auto">
          <a:xfrm>
            <a:off x="1476375" y="2781300"/>
            <a:ext cx="6480175" cy="2879725"/>
          </a:xfrm>
          <a:prstGeom prst="wedgeEllipseCallout">
            <a:avLst>
              <a:gd name="adj1" fmla="val -46106"/>
              <a:gd name="adj2" fmla="val 57556"/>
            </a:avLst>
          </a:prstGeom>
          <a:gradFill rotWithShape="1">
            <a:gsLst>
              <a:gs pos="0">
                <a:srgbClr val="34B3D6"/>
              </a:gs>
              <a:gs pos="20000">
                <a:srgbClr val="36B1D2"/>
              </a:gs>
              <a:gs pos="100000">
                <a:srgbClr val="2787A0"/>
              </a:gs>
            </a:gsLst>
            <a:lin ang="5400000"/>
          </a:gradFill>
          <a:ln w="9525">
            <a:solidFill>
              <a:srgbClr val="46AAC5"/>
            </a:solidFill>
            <a:miter lim="800000"/>
            <a:headEnd/>
            <a:tailEnd/>
          </a:ln>
          <a:effectLst>
            <a:outerShdw blurRad="40000" dist="23000" dir="5400000" rotWithShape="0">
              <a:srgbClr val="808080">
                <a:alpha val="34998"/>
              </a:srgbClr>
            </a:outerShdw>
          </a:effectLst>
        </p:spPr>
        <p:txBody>
          <a:bodyPr anchor="ctr"/>
          <a:lstStyle/>
          <a:p>
            <a:pPr algn="ctr" eaLnBrk="1" hangingPunct="1">
              <a:defRPr/>
            </a:pPr>
            <a:r>
              <a:rPr lang="en-US" sz="5400" b="1" dirty="0" err="1">
                <a:solidFill>
                  <a:schemeClr val="bg1"/>
                </a:solidFill>
                <a:latin typeface="Century Gothic"/>
                <a:ea typeface="+mn-ea"/>
                <a:cs typeface="Century Gothic"/>
              </a:rPr>
              <a:t>Bienvenue</a:t>
            </a:r>
            <a:r>
              <a:rPr lang="en-US" sz="5400" b="1" dirty="0">
                <a:solidFill>
                  <a:schemeClr val="bg1"/>
                </a:solidFill>
                <a:latin typeface="Century Gothic"/>
                <a:ea typeface="+mn-ea"/>
                <a:cs typeface="Century Gothic"/>
              </a:rPr>
              <a:t>!</a:t>
            </a:r>
          </a:p>
        </p:txBody>
      </p:sp>
      <p:sp>
        <p:nvSpPr>
          <p:cNvPr id="5" name="Rectangle 4">
            <a:extLst>
              <a:ext uri="{FF2B5EF4-FFF2-40B4-BE49-F238E27FC236}">
                <a16:creationId xmlns:a16="http://schemas.microsoft.com/office/drawing/2014/main" id="{2E710C9B-43E7-E99F-F944-442AFCBA386D}"/>
              </a:ext>
            </a:extLst>
          </p:cNvPr>
          <p:cNvSpPr/>
          <p:nvPr/>
        </p:nvSpPr>
        <p:spPr>
          <a:xfrm>
            <a:off x="179512" y="476672"/>
            <a:ext cx="3590646" cy="1569660"/>
          </a:xfrm>
          <a:prstGeom prst="rect">
            <a:avLst/>
          </a:prstGeom>
          <a:noFill/>
        </p:spPr>
        <p:txBody>
          <a:bodyPr wrap="none">
            <a:spAutoFit/>
          </a:bodyPr>
          <a:lstStyle/>
          <a:p>
            <a:pPr algn="ctr" eaLnBrk="1" fontAlgn="auto" hangingPunct="1">
              <a:spcBef>
                <a:spcPts val="0"/>
              </a:spcBef>
              <a:spcAft>
                <a:spcPts val="0"/>
              </a:spcAft>
              <a:defRPr/>
            </a:pPr>
            <a:r>
              <a:rPr lang="en-GB" sz="96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mn-lt"/>
                <a:ea typeface="+mn-ea"/>
              </a:rPr>
              <a:t>France</a:t>
            </a:r>
          </a:p>
        </p:txBody>
      </p:sp>
      <p:pic>
        <p:nvPicPr>
          <p:cNvPr id="4" name="Graphic 9" descr="Questions with solid fill">
            <a:extLst>
              <a:ext uri="{FF2B5EF4-FFF2-40B4-BE49-F238E27FC236}">
                <a16:creationId xmlns:a16="http://schemas.microsoft.com/office/drawing/2014/main" id="{2FCBC30F-945B-0BE7-AFE4-C9C474079F1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243888" y="44624"/>
            <a:ext cx="813536" cy="813536"/>
          </a:xfrm>
          <a:prstGeom prst="rect">
            <a:avLst/>
          </a:prstGeom>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dissolv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01ACD11-E800-DF40-1584-7D2C499D280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286000" y="0"/>
            <a:ext cx="4572000" cy="6858000"/>
          </a:xfrm>
          <a:prstGeom prst="rect">
            <a:avLst/>
          </a:prstGeom>
          <a:ln>
            <a:solidFill>
              <a:schemeClr val="bg1"/>
            </a:solidFill>
          </a:ln>
        </p:spPr>
      </p:pic>
      <p:sp>
        <p:nvSpPr>
          <p:cNvPr id="4" name="TextBox 3">
            <a:extLst>
              <a:ext uri="{FF2B5EF4-FFF2-40B4-BE49-F238E27FC236}">
                <a16:creationId xmlns:a16="http://schemas.microsoft.com/office/drawing/2014/main" id="{86E25457-8F19-8D9C-1372-805BDCF2B949}"/>
              </a:ext>
            </a:extLst>
          </p:cNvPr>
          <p:cNvSpPr txBox="1">
            <a:spLocks noChangeArrowheads="1"/>
          </p:cNvSpPr>
          <p:nvPr/>
        </p:nvSpPr>
        <p:spPr bwMode="auto">
          <a:xfrm>
            <a:off x="38100" y="6381328"/>
            <a:ext cx="340201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n-GB" altLang="en-US" sz="800" i="1" dirty="0">
                <a:solidFill>
                  <a:schemeClr val="bg1"/>
                </a:solidFill>
                <a:latin typeface="Century Gothic" panose="020B0502020202020204" pitchFamily="34" charset="0"/>
              </a:rPr>
              <a:t>AI image respectfully generated by </a:t>
            </a:r>
          </a:p>
          <a:p>
            <a:pPr eaLnBrk="1" hangingPunct="1"/>
            <a:r>
              <a:rPr lang="en-GB" altLang="en-US" sz="800" i="1" dirty="0">
                <a:solidFill>
                  <a:schemeClr val="bg1"/>
                </a:solidFill>
                <a:latin typeface="Century Gothic" panose="020B0502020202020204" pitchFamily="34" charset="0"/>
              </a:rPr>
              <a:t>MS-Copilot</a:t>
            </a:r>
          </a:p>
        </p:txBody>
      </p:sp>
      <p:pic>
        <p:nvPicPr>
          <p:cNvPr id="6" name="Graphic 9" descr="Questions with solid fill">
            <a:extLst>
              <a:ext uri="{FF2B5EF4-FFF2-40B4-BE49-F238E27FC236}">
                <a16:creationId xmlns:a16="http://schemas.microsoft.com/office/drawing/2014/main" id="{D5FE5BDE-3F8E-2412-BB23-9DB884A3A87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243888" y="44624"/>
            <a:ext cx="813536" cy="813536"/>
          </a:xfrm>
          <a:prstGeom prst="rect">
            <a:avLst/>
          </a:prstGeom>
        </p:spPr>
      </p:pic>
    </p:spTree>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3" name="Picture 2" descr="http://2.bp.blogspot.com/_vkDIml_Ibpg/TOm-yRuZ4xI/AAAAAAAAN7w/C44GI8t5BeQ/s1600/kenya-flag.gif">
            <a:extLst>
              <a:ext uri="{FF2B5EF4-FFF2-40B4-BE49-F238E27FC236}">
                <a16:creationId xmlns:a16="http://schemas.microsoft.com/office/drawing/2014/main" id="{C5B69108-2D68-B64B-3FE6-89E21EF5D691}"/>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95288" y="692150"/>
            <a:ext cx="8280400" cy="551338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225BC66A-D472-0FDD-3CFF-CE22CA43F4B9}"/>
              </a:ext>
            </a:extLst>
          </p:cNvPr>
          <p:cNvSpPr/>
          <p:nvPr/>
        </p:nvSpPr>
        <p:spPr>
          <a:xfrm>
            <a:off x="352756" y="758314"/>
            <a:ext cx="3067116" cy="1446550"/>
          </a:xfrm>
          <a:prstGeom prst="rect">
            <a:avLst/>
          </a:prstGeom>
          <a:noFill/>
        </p:spPr>
        <p:txBody>
          <a:bodyPr wrap="none">
            <a:spAutoFit/>
          </a:bodyPr>
          <a:lstStyle/>
          <a:p>
            <a:pPr algn="ctr" eaLnBrk="1" fontAlgn="auto" hangingPunct="1">
              <a:spcBef>
                <a:spcPts val="0"/>
              </a:spcBef>
              <a:spcAft>
                <a:spcPts val="0"/>
              </a:spcAft>
              <a:defRPr/>
            </a:pPr>
            <a:r>
              <a:rPr lang="en-GB" sz="8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mn-lt"/>
                <a:ea typeface="+mn-ea"/>
              </a:rPr>
              <a:t>Kenya</a:t>
            </a:r>
          </a:p>
        </p:txBody>
      </p:sp>
      <p:sp>
        <p:nvSpPr>
          <p:cNvPr id="4" name="Oval Callout 3">
            <a:extLst>
              <a:ext uri="{FF2B5EF4-FFF2-40B4-BE49-F238E27FC236}">
                <a16:creationId xmlns:a16="http://schemas.microsoft.com/office/drawing/2014/main" id="{9B9501A0-4143-548F-C24C-52CADAEC0F00}"/>
              </a:ext>
            </a:extLst>
          </p:cNvPr>
          <p:cNvSpPr>
            <a:spLocks noChangeArrowheads="1"/>
          </p:cNvSpPr>
          <p:nvPr/>
        </p:nvSpPr>
        <p:spPr bwMode="auto">
          <a:xfrm>
            <a:off x="1476375" y="2781300"/>
            <a:ext cx="6480175" cy="2879725"/>
          </a:xfrm>
          <a:prstGeom prst="wedgeEllipseCallout">
            <a:avLst>
              <a:gd name="adj1" fmla="val -46106"/>
              <a:gd name="adj2" fmla="val 57556"/>
            </a:avLst>
          </a:prstGeom>
          <a:gradFill rotWithShape="1">
            <a:gsLst>
              <a:gs pos="0">
                <a:srgbClr val="34B3D6"/>
              </a:gs>
              <a:gs pos="20000">
                <a:srgbClr val="36B1D2"/>
              </a:gs>
              <a:gs pos="100000">
                <a:srgbClr val="2787A0"/>
              </a:gs>
            </a:gsLst>
            <a:lin ang="5400000"/>
          </a:gradFill>
          <a:ln w="9525">
            <a:solidFill>
              <a:srgbClr val="46AAC5"/>
            </a:solidFill>
            <a:miter lim="800000"/>
            <a:headEnd/>
            <a:tailEnd/>
          </a:ln>
          <a:effectLst>
            <a:outerShdw blurRad="40000" dist="23000" dir="5400000" rotWithShape="0">
              <a:srgbClr val="808080">
                <a:alpha val="34998"/>
              </a:srgbClr>
            </a:outerShdw>
          </a:effectLst>
        </p:spPr>
        <p:txBody>
          <a:bodyPr anchor="ctr"/>
          <a:lstStyle/>
          <a:p>
            <a:pPr algn="ctr" eaLnBrk="1" hangingPunct="1">
              <a:defRPr/>
            </a:pPr>
            <a:r>
              <a:rPr lang="en-US" sz="5400" b="1" dirty="0" err="1">
                <a:solidFill>
                  <a:schemeClr val="bg1"/>
                </a:solidFill>
                <a:latin typeface="Century Gothic"/>
                <a:ea typeface="+mn-ea"/>
                <a:cs typeface="Century Gothic"/>
              </a:rPr>
              <a:t>Karibu</a:t>
            </a:r>
            <a:r>
              <a:rPr lang="en-US" sz="5400" b="1" dirty="0">
                <a:solidFill>
                  <a:schemeClr val="bg1"/>
                </a:solidFill>
                <a:latin typeface="Century Gothic"/>
                <a:ea typeface="+mn-ea"/>
                <a:cs typeface="Century Gothic"/>
              </a:rPr>
              <a:t>!</a:t>
            </a:r>
          </a:p>
        </p:txBody>
      </p:sp>
      <p:pic>
        <p:nvPicPr>
          <p:cNvPr id="5" name="Graphic 9" descr="Questions with solid fill">
            <a:extLst>
              <a:ext uri="{FF2B5EF4-FFF2-40B4-BE49-F238E27FC236}">
                <a16:creationId xmlns:a16="http://schemas.microsoft.com/office/drawing/2014/main" id="{A798A2D8-F6FD-B5BA-5EFB-4E6D4187C54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243888" y="44624"/>
            <a:ext cx="813536" cy="813536"/>
          </a:xfrm>
          <a:prstGeom prst="rect">
            <a:avLst/>
          </a:prstGeom>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ssolv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45FBC69-DFAC-3B3C-EB89-5AC085A3424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286000" y="0"/>
            <a:ext cx="4572000" cy="6858000"/>
          </a:xfrm>
          <a:prstGeom prst="rect">
            <a:avLst/>
          </a:prstGeom>
          <a:ln>
            <a:solidFill>
              <a:schemeClr val="bg1"/>
            </a:solidFill>
          </a:ln>
        </p:spPr>
      </p:pic>
      <p:sp>
        <p:nvSpPr>
          <p:cNvPr id="4" name="Rectangle 2">
            <a:extLst>
              <a:ext uri="{FF2B5EF4-FFF2-40B4-BE49-F238E27FC236}">
                <a16:creationId xmlns:a16="http://schemas.microsoft.com/office/drawing/2014/main" id="{BD2D0E0B-6D16-313F-A4B0-ADBDDE222A02}"/>
              </a:ext>
            </a:extLst>
          </p:cNvPr>
          <p:cNvSpPr>
            <a:spLocks noChangeArrowheads="1"/>
          </p:cNvSpPr>
          <p:nvPr/>
        </p:nvSpPr>
        <p:spPr bwMode="auto">
          <a:xfrm>
            <a:off x="13728" y="6551766"/>
            <a:ext cx="2182008"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a:ln>
                  <a:noFill/>
                </a:ln>
                <a:solidFill>
                  <a:schemeClr val="bg1"/>
                </a:solidFill>
                <a:effectLst/>
                <a:latin typeface="Calibri" panose="020F0502020204030204" pitchFamily="34" charset="0"/>
                <a:ea typeface="MS PGothic" panose="020B0600070205080204" pitchFamily="34" charset="-128"/>
              </a:rPr>
              <a:t>Photo by </a:t>
            </a:r>
            <a:r>
              <a:rPr kumimoji="0" lang="en-US" altLang="en-US" sz="1100" b="0" i="0" u="none" strike="noStrike" cap="none" normalizeH="0">
                <a:ln>
                  <a:noFill/>
                </a:ln>
                <a:solidFill>
                  <a:schemeClr val="bg1"/>
                </a:solidFill>
                <a:effectLst/>
                <a:latin typeface="Calibri" panose="020F0502020204030204" pitchFamily="34" charset="0"/>
                <a:ea typeface="MS PGothic" panose="020B0600070205080204" pitchFamily="34" charset="-128"/>
                <a:hlinkClick r:id="rId4">
                  <a:extLst>
                    <a:ext uri="{A12FA001-AC4F-418D-AE19-62706E023703}">
                      <ahyp:hlinkClr xmlns:ahyp="http://schemas.microsoft.com/office/drawing/2018/hyperlinkcolor" val="tx"/>
                    </a:ext>
                  </a:extLst>
                </a:hlinkClick>
              </a:rPr>
              <a:t>Brian Kungu</a:t>
            </a:r>
            <a:r>
              <a:rPr kumimoji="0" lang="en-US" altLang="en-US" sz="1100" b="0" i="0" u="none" strike="noStrike" cap="none" normalizeH="0">
                <a:ln>
                  <a:noFill/>
                </a:ln>
                <a:solidFill>
                  <a:schemeClr val="bg1"/>
                </a:solidFill>
                <a:effectLst/>
                <a:latin typeface="Calibri" panose="020F0502020204030204" pitchFamily="34" charset="0"/>
                <a:ea typeface="MS PGothic" panose="020B0600070205080204" pitchFamily="34" charset="-128"/>
              </a:rPr>
              <a:t> on </a:t>
            </a:r>
            <a:r>
              <a:rPr kumimoji="0" lang="en-US" altLang="en-US" sz="1100" b="0" i="0" u="none" strike="noStrike" cap="none" normalizeH="0">
                <a:ln>
                  <a:noFill/>
                </a:ln>
                <a:solidFill>
                  <a:schemeClr val="bg1"/>
                </a:solidFill>
                <a:effectLst/>
                <a:latin typeface="Calibri" panose="020F0502020204030204" pitchFamily="34" charset="0"/>
                <a:ea typeface="MS PGothic" panose="020B0600070205080204" pitchFamily="34" charset="-128"/>
                <a:hlinkClick r:id="rId5">
                  <a:extLst>
                    <a:ext uri="{A12FA001-AC4F-418D-AE19-62706E023703}">
                      <ahyp:hlinkClr xmlns:ahyp="http://schemas.microsoft.com/office/drawing/2018/hyperlinkcolor" val="tx"/>
                    </a:ext>
                  </a:extLst>
                </a:hlinkClick>
              </a:rPr>
              <a:t>Unsplash</a:t>
            </a:r>
            <a:r>
              <a:rPr kumimoji="0" lang="en-US" altLang="en-US" sz="1100" b="0" i="0" u="none" strike="noStrike" cap="none" normalizeH="0">
                <a:ln>
                  <a:noFill/>
                </a:ln>
                <a:solidFill>
                  <a:schemeClr val="bg1"/>
                </a:solidFill>
                <a:effectLst/>
                <a:latin typeface="Calibri" panose="020F0502020204030204" pitchFamily="34" charset="0"/>
                <a:ea typeface="MS PGothic" panose="020B0600070205080204" pitchFamily="34" charset="-128"/>
              </a:rPr>
              <a:t> </a:t>
            </a:r>
          </a:p>
        </p:txBody>
      </p:sp>
      <p:pic>
        <p:nvPicPr>
          <p:cNvPr id="6" name="Graphic 9" descr="Questions with solid fill">
            <a:extLst>
              <a:ext uri="{FF2B5EF4-FFF2-40B4-BE49-F238E27FC236}">
                <a16:creationId xmlns:a16="http://schemas.microsoft.com/office/drawing/2014/main" id="{F7522BE7-597D-832C-4F1D-5821DA93D30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243888" y="44624"/>
            <a:ext cx="813536" cy="813536"/>
          </a:xfrm>
          <a:prstGeom prst="rect">
            <a:avLst/>
          </a:prstGeom>
        </p:spPr>
      </p:pic>
    </p:spTree>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071FEA1-F024-6C2E-EB95-3453869E11E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856623"/>
            <a:ext cx="9144000" cy="5144753"/>
          </a:xfrm>
          <a:prstGeom prst="rect">
            <a:avLst/>
          </a:prstGeom>
          <a:ln>
            <a:solidFill>
              <a:schemeClr val="bg1"/>
            </a:solidFill>
          </a:ln>
        </p:spPr>
      </p:pic>
      <p:pic>
        <p:nvPicPr>
          <p:cNvPr id="6" name="Graphic 9" descr="Questions with solid fill">
            <a:extLst>
              <a:ext uri="{FF2B5EF4-FFF2-40B4-BE49-F238E27FC236}">
                <a16:creationId xmlns:a16="http://schemas.microsoft.com/office/drawing/2014/main" id="{2705E46A-C545-81B4-2D5A-BE518DC635E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243888" y="44624"/>
            <a:ext cx="813536" cy="813536"/>
          </a:xfrm>
          <a:prstGeom prst="rect">
            <a:avLst/>
          </a:prstGeom>
        </p:spPr>
      </p:pic>
    </p:spTree>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B0E4EA9-26CD-4E7B-7CDC-22A5F92E431C}"/>
              </a:ext>
            </a:extLst>
          </p:cNvPr>
          <p:cNvSpPr/>
          <p:nvPr/>
        </p:nvSpPr>
        <p:spPr>
          <a:xfrm>
            <a:off x="107504" y="5776228"/>
            <a:ext cx="8928992" cy="677108"/>
          </a:xfrm>
          <a:prstGeom prst="rect">
            <a:avLst/>
          </a:prstGeom>
        </p:spPr>
        <p:txBody>
          <a:bodyPr>
            <a:spAutoFit/>
          </a:bodyPr>
          <a:lstStyle/>
          <a:p>
            <a:pPr algn="ctr" eaLnBrk="1" fontAlgn="auto" hangingPunct="1">
              <a:spcBef>
                <a:spcPts val="0"/>
              </a:spcBef>
              <a:spcAft>
                <a:spcPts val="0"/>
              </a:spcAft>
              <a:defRPr/>
            </a:pPr>
            <a:r>
              <a:rPr lang="en-GB" sz="3800" b="1" dirty="0">
                <a:ln w="12700">
                  <a:solidFill>
                    <a:prstClr val="white"/>
                  </a:solidFill>
                  <a:prstDash val="solid"/>
                </a:ln>
                <a:solidFill>
                  <a:srgbClr val="EEECE1">
                    <a:tint val="85000"/>
                    <a:satMod val="155000"/>
                  </a:srgbClr>
                </a:solidFill>
                <a:effectLst>
                  <a:outerShdw blurRad="41275" dist="20320" dir="1800000" algn="tl" rotWithShape="0">
                    <a:srgbClr val="000000">
                      <a:alpha val="40000"/>
                    </a:srgbClr>
                  </a:outerShdw>
                </a:effectLst>
                <a:latin typeface="Century Gothic" panose="020B0502020202020204" pitchFamily="34" charset="0"/>
                <a:ea typeface="MS PGothic" charset="0"/>
                <a:cs typeface="MS PGothic" charset="0"/>
              </a:rPr>
              <a:t>What did Jesus say about welcome?</a:t>
            </a:r>
          </a:p>
        </p:txBody>
      </p:sp>
      <p:pic>
        <p:nvPicPr>
          <p:cNvPr id="3" name="Picture 3" descr="A picture containing table, food, blue, sitting&#10;&#10;Description automatically generated">
            <a:hlinkClick r:id="rId3"/>
            <a:extLst>
              <a:ext uri="{FF2B5EF4-FFF2-40B4-BE49-F238E27FC236}">
                <a16:creationId xmlns:a16="http://schemas.microsoft.com/office/drawing/2014/main" id="{1D4BAF48-2194-575D-CD2B-4CE63CB12EAF}"/>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0" y="503238"/>
            <a:ext cx="9144000" cy="48704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5" name="Graphic 4" descr="Storytelling with solid fill">
            <a:extLst>
              <a:ext uri="{FF2B5EF4-FFF2-40B4-BE49-F238E27FC236}">
                <a16:creationId xmlns:a16="http://schemas.microsoft.com/office/drawing/2014/main" id="{6542F2E9-1F67-BAAA-811D-31B23A9ED51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388425" y="12179"/>
            <a:ext cx="720080" cy="720080"/>
          </a:xfrm>
          <a:prstGeom prst="rect">
            <a:avLst/>
          </a:prstGeom>
        </p:spPr>
      </p:pic>
    </p:spTree>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09" name="Picture 3" descr="A picture containing table, food, blue, sitting&#10;&#10;Description automatically generated">
            <a:extLst>
              <a:ext uri="{FF2B5EF4-FFF2-40B4-BE49-F238E27FC236}">
                <a16:creationId xmlns:a16="http://schemas.microsoft.com/office/drawing/2014/main" id="{B21D343B-21FB-2D32-A6D9-F5F3738730C3}"/>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503238"/>
            <a:ext cx="9144000" cy="48704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9AD73CD9-40FC-7E31-7AFA-CC41FD7BC86B}"/>
              </a:ext>
            </a:extLst>
          </p:cNvPr>
          <p:cNvSpPr/>
          <p:nvPr/>
        </p:nvSpPr>
        <p:spPr>
          <a:xfrm>
            <a:off x="251520" y="5417929"/>
            <a:ext cx="8640960" cy="1323439"/>
          </a:xfrm>
          <a:prstGeom prst="rect">
            <a:avLst/>
          </a:prstGeom>
          <a:noFill/>
        </p:spPr>
        <p:txBody>
          <a:bodyPr>
            <a:spAutoFit/>
          </a:bodyPr>
          <a:lstStyle/>
          <a:p>
            <a:pPr algn="ctr" eaLnBrk="1" fontAlgn="auto" hangingPunct="1">
              <a:spcBef>
                <a:spcPts val="0"/>
              </a:spcBef>
              <a:spcAft>
                <a:spcPts val="0"/>
              </a:spcAft>
              <a:defRPr/>
            </a:pPr>
            <a:r>
              <a:rPr lang="en-GB" sz="4000" b="1" dirty="0">
                <a:ln w="12700">
                  <a:solidFill>
                    <a:schemeClr val="bg1"/>
                  </a:solidFill>
                  <a:prstDash val="solid"/>
                </a:ln>
                <a:solidFill>
                  <a:schemeClr val="bg2">
                    <a:tint val="85000"/>
                    <a:satMod val="155000"/>
                  </a:schemeClr>
                </a:solidFill>
                <a:effectLst>
                  <a:outerShdw blurRad="41275" dist="20320" dir="1800000" algn="tl" rotWithShape="0">
                    <a:srgbClr val="000000">
                      <a:alpha val="40000"/>
                    </a:srgbClr>
                  </a:outerShdw>
                </a:effectLst>
                <a:latin typeface="Century Gothic" panose="020B0502020202020204" pitchFamily="34" charset="0"/>
                <a:ea typeface="+mn-ea"/>
              </a:rPr>
              <a:t>‘Whenever you welcomed these, you welcomed me.’</a:t>
            </a:r>
          </a:p>
        </p:txBody>
      </p:sp>
      <p:pic>
        <p:nvPicPr>
          <p:cNvPr id="2" name="Graphic 23" descr="Thought bubble">
            <a:extLst>
              <a:ext uri="{FF2B5EF4-FFF2-40B4-BE49-F238E27FC236}">
                <a16:creationId xmlns:a16="http://schemas.microsoft.com/office/drawing/2014/main" id="{AE8557B5-6495-4677-0002-6BD508C29E3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44408" y="24805"/>
            <a:ext cx="821432" cy="821432"/>
          </a:xfrm>
          <a:prstGeom prst="rect">
            <a:avLst/>
          </a:prstGeom>
        </p:spPr>
      </p:pic>
    </p:spTree>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79D0A75-933B-D242-57D5-74109886CE9F}"/>
              </a:ext>
            </a:extLst>
          </p:cNvPr>
          <p:cNvSpPr/>
          <p:nvPr/>
        </p:nvSpPr>
        <p:spPr>
          <a:xfrm>
            <a:off x="323529" y="4365104"/>
            <a:ext cx="8496943" cy="2308324"/>
          </a:xfrm>
          <a:prstGeom prst="rect">
            <a:avLst/>
          </a:prstGeom>
          <a:noFill/>
        </p:spPr>
        <p:txBody>
          <a:bodyPr>
            <a:spAutoFit/>
          </a:bodyPr>
          <a:lstStyle/>
          <a:p>
            <a:pPr algn="ctr" eaLnBrk="1" fontAlgn="auto" hangingPunct="1">
              <a:spcBef>
                <a:spcPts val="0"/>
              </a:spcBef>
              <a:spcAft>
                <a:spcPts val="0"/>
              </a:spcAft>
              <a:defRPr/>
            </a:pPr>
            <a:r>
              <a:rPr lang="en-GB" sz="4800" b="1" dirty="0">
                <a:ln w="12700">
                  <a:solidFill>
                    <a:schemeClr val="bg1"/>
                  </a:solidFill>
                  <a:prstDash val="solid"/>
                </a:ln>
                <a:solidFill>
                  <a:schemeClr val="bg2">
                    <a:tint val="85000"/>
                    <a:satMod val="155000"/>
                  </a:schemeClr>
                </a:solidFill>
                <a:effectLst>
                  <a:outerShdw blurRad="41275" dist="20320" dir="1800000" algn="tl" rotWithShape="0">
                    <a:srgbClr val="000000">
                      <a:alpha val="40000"/>
                    </a:srgbClr>
                  </a:outerShdw>
                </a:effectLst>
                <a:latin typeface="Century Gothic"/>
                <a:ea typeface="+mn-ea"/>
                <a:cs typeface="Century Gothic"/>
              </a:rPr>
              <a:t>I wonder how we can make our school a place of welcome?</a:t>
            </a:r>
          </a:p>
        </p:txBody>
      </p:sp>
      <p:pic>
        <p:nvPicPr>
          <p:cNvPr id="45058" name="Picture 6" descr="http://www.cruisecritic.co.uk/images/philanthropy-at-sea.jpg">
            <a:extLst>
              <a:ext uri="{FF2B5EF4-FFF2-40B4-BE49-F238E27FC236}">
                <a16:creationId xmlns:a16="http://schemas.microsoft.com/office/drawing/2014/main" id="{9F3241FA-0CE4-F359-CD60-72E4E535B7F5}"/>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282825" y="333375"/>
            <a:ext cx="4578350" cy="3814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raphic 23" descr="Thought bubble">
            <a:extLst>
              <a:ext uri="{FF2B5EF4-FFF2-40B4-BE49-F238E27FC236}">
                <a16:creationId xmlns:a16="http://schemas.microsoft.com/office/drawing/2014/main" id="{0D73E1EE-6C79-6161-8689-6889CD3C05B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44408" y="24805"/>
            <a:ext cx="821432" cy="821432"/>
          </a:xfrm>
          <a:prstGeom prst="rect">
            <a:avLst/>
          </a:prstGeom>
        </p:spPr>
      </p:pic>
    </p:spTree>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1">
            <a:extLst>
              <a:ext uri="{FF2B5EF4-FFF2-40B4-BE49-F238E27FC236}">
                <a16:creationId xmlns:a16="http://schemas.microsoft.com/office/drawing/2014/main" id="{FD5C1A21-0EE1-45FC-2876-DC3FDEEAD5CA}"/>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143000" y="1146175"/>
            <a:ext cx="6846888" cy="456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raphic 21" descr="Door Open">
            <a:extLst>
              <a:ext uri="{FF2B5EF4-FFF2-40B4-BE49-F238E27FC236}">
                <a16:creationId xmlns:a16="http://schemas.microsoft.com/office/drawing/2014/main" id="{375D7BF7-4EE1-D924-2725-6788322BA0C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373988" y="91530"/>
            <a:ext cx="740618" cy="740618"/>
          </a:xfrm>
          <a:prstGeom prst="rect">
            <a:avLst/>
          </a:prstGeom>
        </p:spPr>
      </p:pic>
    </p:spTree>
  </p:cSld>
  <p:clrMapOvr>
    <a:masterClrMapping/>
  </p:clrMapOvr>
  <p:transition spd="med">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F6AE891-10D4-A9FD-2EB8-0733580B018C}"/>
              </a:ext>
            </a:extLst>
          </p:cNvPr>
          <p:cNvSpPr/>
          <p:nvPr/>
        </p:nvSpPr>
        <p:spPr>
          <a:xfrm>
            <a:off x="251520" y="3284984"/>
            <a:ext cx="8640960" cy="3046988"/>
          </a:xfrm>
          <a:prstGeom prst="rect">
            <a:avLst/>
          </a:prstGeom>
          <a:noFill/>
        </p:spPr>
        <p:txBody>
          <a:bodyPr>
            <a:spAutoFit/>
          </a:bodyPr>
          <a:lstStyle/>
          <a:p>
            <a:pPr algn="ctr">
              <a:spcAft>
                <a:spcPts val="0"/>
              </a:spcAft>
              <a:defRPr/>
            </a:pPr>
            <a:r>
              <a:rPr lang="en-US" sz="2400" b="1"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God, who welcomes all,</a:t>
            </a:r>
            <a:br>
              <a:rPr lang="en-US" sz="2400" b="1"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br>
            <a:r>
              <a:rPr lang="en-US" sz="2400" b="1"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At the beginning of this new term, </a:t>
            </a:r>
          </a:p>
          <a:p>
            <a:pPr algn="ctr">
              <a:spcAft>
                <a:spcPts val="0"/>
              </a:spcAft>
              <a:defRPr/>
            </a:pPr>
            <a:r>
              <a:rPr lang="en-US" sz="2400" b="1"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teach us to be your hands and feet where we are,</a:t>
            </a:r>
            <a:br>
              <a:rPr lang="en-US" sz="2400" b="1"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br>
            <a:r>
              <a:rPr lang="en-US" sz="2400" b="1"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At the beginning of this new term, </a:t>
            </a:r>
          </a:p>
          <a:p>
            <a:pPr algn="ctr">
              <a:spcAft>
                <a:spcPts val="0"/>
              </a:spcAft>
              <a:defRPr/>
            </a:pPr>
            <a:r>
              <a:rPr lang="en-US" sz="2400" b="1"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teach us to love as you love us</a:t>
            </a:r>
            <a:br>
              <a:rPr lang="en-US" sz="2400" b="1"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br>
            <a:r>
              <a:rPr lang="en-US" sz="2400" b="1"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At the beginning of this new term, </a:t>
            </a:r>
          </a:p>
          <a:p>
            <a:pPr algn="ctr">
              <a:spcAft>
                <a:spcPts val="0"/>
              </a:spcAft>
              <a:defRPr/>
            </a:pPr>
            <a:r>
              <a:rPr lang="en-US" sz="2400" b="1"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teach us to</a:t>
            </a:r>
            <a:r>
              <a:rPr lang="en-US" sz="2400" b="1" dirty="0">
                <a:solidFill>
                  <a:srgbClr val="FFFF00"/>
                </a:solidFill>
                <a:latin typeface="Century Gothic" panose="020B0502020202020204" pitchFamily="34" charset="0"/>
                <a:ea typeface="Calibri" panose="020F0502020204030204" pitchFamily="34" charset="0"/>
                <a:cs typeface="Times New Roman" panose="02020603050405020304" pitchFamily="18" charset="0"/>
              </a:rPr>
              <a:t> welcome </a:t>
            </a:r>
            <a:r>
              <a:rPr lang="en-US" sz="2400" b="1"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those in need</a:t>
            </a:r>
            <a:endParaRPr lang="en-GB" sz="2400" dirty="0">
              <a:solidFill>
                <a:schemeClr val="bg1"/>
              </a:solidFill>
              <a:latin typeface="Century Gothic" panose="020B0502020202020204" pitchFamily="34" charset="0"/>
              <a:ea typeface="Calibri" panose="020F0502020204030204" pitchFamily="34" charset="0"/>
              <a:cs typeface="Times New Roman" panose="02020603050405020304" pitchFamily="18" charset="0"/>
            </a:endParaRPr>
          </a:p>
          <a:p>
            <a:pPr algn="ctr">
              <a:defRPr/>
            </a:pPr>
            <a:r>
              <a:rPr lang="en-US" sz="2400" b="1" dirty="0">
                <a:solidFill>
                  <a:schemeClr val="bg1"/>
                </a:solidFill>
                <a:latin typeface="Century Gothic" panose="020B0502020202020204" pitchFamily="34" charset="0"/>
                <a:ea typeface="MS Mincho" panose="02020609040205080304" pitchFamily="49" charset="-128"/>
                <a:cs typeface="Times New Roman" panose="02020603050405020304" pitchFamily="18" charset="0"/>
              </a:rPr>
              <a:t>So that You are </a:t>
            </a:r>
            <a:r>
              <a:rPr lang="en-US" sz="2400" b="1" dirty="0">
                <a:solidFill>
                  <a:srgbClr val="FFFF00"/>
                </a:solidFill>
                <a:latin typeface="Century Gothic" panose="020B0502020202020204" pitchFamily="34" charset="0"/>
                <a:ea typeface="MS Mincho" panose="02020609040205080304" pitchFamily="49" charset="-128"/>
                <a:cs typeface="Times New Roman" panose="02020603050405020304" pitchFamily="18" charset="0"/>
              </a:rPr>
              <a:t>welcomed</a:t>
            </a:r>
            <a:r>
              <a:rPr lang="en-US" sz="2400" b="1" dirty="0">
                <a:solidFill>
                  <a:schemeClr val="bg1"/>
                </a:solidFill>
                <a:latin typeface="Century Gothic" panose="020B0502020202020204" pitchFamily="34" charset="0"/>
                <a:ea typeface="MS Mincho" panose="02020609040205080304" pitchFamily="49" charset="-128"/>
                <a:cs typeface="Times New Roman" panose="02020603050405020304" pitchFamily="18" charset="0"/>
              </a:rPr>
              <a:t> in this place.</a:t>
            </a:r>
            <a:endParaRPr lang="en-GB" sz="6600" b="1" dirty="0">
              <a:ln w="12700">
                <a:solidFill>
                  <a:schemeClr val="bg1"/>
                </a:solidFill>
                <a:prstDash val="solid"/>
              </a:ln>
              <a:solidFill>
                <a:schemeClr val="bg1"/>
              </a:solidFill>
              <a:effectLst>
                <a:outerShdw blurRad="41275" dist="20320" dir="1800000" algn="tl" rotWithShape="0">
                  <a:srgbClr val="000000">
                    <a:alpha val="40000"/>
                  </a:srgbClr>
                </a:outerShdw>
              </a:effectLst>
              <a:latin typeface="Century Gothic" panose="020B0502020202020204" pitchFamily="34" charset="0"/>
              <a:ea typeface="+mn-ea"/>
            </a:endParaRPr>
          </a:p>
        </p:txBody>
      </p:sp>
      <p:pic>
        <p:nvPicPr>
          <p:cNvPr id="47106" name="Picture 3" descr="A picture containing food&#10;&#10;Description automatically generated">
            <a:extLst>
              <a:ext uri="{FF2B5EF4-FFF2-40B4-BE49-F238E27FC236}">
                <a16:creationId xmlns:a16="http://schemas.microsoft.com/office/drawing/2014/main" id="{C625C8CA-3F22-D4ED-58EC-193ABA7860E5}"/>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11150" y="260648"/>
            <a:ext cx="8521700" cy="288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Group 5">
            <a:extLst>
              <a:ext uri="{FF2B5EF4-FFF2-40B4-BE49-F238E27FC236}">
                <a16:creationId xmlns:a16="http://schemas.microsoft.com/office/drawing/2014/main" id="{5B3264F6-CBFA-810C-6B96-4EF7F6E34D63}"/>
              </a:ext>
            </a:extLst>
          </p:cNvPr>
          <p:cNvGrpSpPr/>
          <p:nvPr/>
        </p:nvGrpSpPr>
        <p:grpSpPr>
          <a:xfrm rot="21351573">
            <a:off x="8249702" y="30005"/>
            <a:ext cx="862904" cy="878109"/>
            <a:chOff x="7956376" y="5301208"/>
            <a:chExt cx="862904" cy="878109"/>
          </a:xfrm>
        </p:grpSpPr>
        <p:pic>
          <p:nvPicPr>
            <p:cNvPr id="2" name="Graphic 23" descr="Hand with solid fill">
              <a:extLst>
                <a:ext uri="{FF2B5EF4-FFF2-40B4-BE49-F238E27FC236}">
                  <a16:creationId xmlns:a16="http://schemas.microsoft.com/office/drawing/2014/main" id="{0E34CB72-C92A-6813-CBB9-9037513625D5}"/>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rot="3051630">
              <a:off x="7956376" y="5301208"/>
              <a:ext cx="821432" cy="821432"/>
            </a:xfrm>
            <a:prstGeom prst="rect">
              <a:avLst/>
            </a:prstGeom>
          </p:spPr>
        </p:pic>
        <p:pic>
          <p:nvPicPr>
            <p:cNvPr id="5" name="Graphic 23" descr="Hand with solid fill">
              <a:extLst>
                <a:ext uri="{FF2B5EF4-FFF2-40B4-BE49-F238E27FC236}">
                  <a16:creationId xmlns:a16="http://schemas.microsoft.com/office/drawing/2014/main" id="{F828E3E4-6B20-A15C-0A9E-23FEB1B1C5D5}"/>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rot="3547580">
              <a:off x="7997848" y="5357885"/>
              <a:ext cx="821432" cy="821432"/>
            </a:xfrm>
            <a:prstGeom prst="rect">
              <a:avLst/>
            </a:prstGeom>
          </p:spPr>
        </p:pic>
      </p:grpSp>
    </p:spTree>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A picture containing text&#10;&#10;Description automatically generated">
            <a:extLst>
              <a:ext uri="{FF2B5EF4-FFF2-40B4-BE49-F238E27FC236}">
                <a16:creationId xmlns:a16="http://schemas.microsoft.com/office/drawing/2014/main" id="{AF76E935-19FF-B146-BA9D-CCFF389FC3B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842963"/>
            <a:ext cx="9137650" cy="51720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BA4A66D-9482-7E88-3FE4-A45D1E0E09B0}"/>
              </a:ext>
            </a:extLst>
          </p:cNvPr>
          <p:cNvSpPr txBox="1">
            <a:spLocks noChangeArrowheads="1"/>
          </p:cNvSpPr>
          <p:nvPr/>
        </p:nvSpPr>
        <p:spPr bwMode="auto">
          <a:xfrm>
            <a:off x="179512" y="3861048"/>
            <a:ext cx="8784976" cy="286232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n-GB" altLang="en-US" sz="3600" b="1" dirty="0">
                <a:solidFill>
                  <a:srgbClr val="000000"/>
                </a:solidFill>
                <a:latin typeface="Century Gothic" panose="020B0502020202020204" pitchFamily="34" charset="0"/>
              </a:rPr>
              <a:t>Leader:</a:t>
            </a:r>
            <a:r>
              <a:rPr lang="en-GB" altLang="en-US" sz="3600" dirty="0">
                <a:solidFill>
                  <a:srgbClr val="000000"/>
                </a:solidFill>
                <a:latin typeface="Century Gothic" panose="020B0502020202020204" pitchFamily="34" charset="0"/>
              </a:rPr>
              <a:t> As we leave this place and time and go into the day ahead...</a:t>
            </a:r>
          </a:p>
          <a:p>
            <a:pPr eaLnBrk="1" hangingPunct="1"/>
            <a:endParaRPr lang="en-GB" altLang="en-US" sz="3600" dirty="0">
              <a:solidFill>
                <a:srgbClr val="000000"/>
              </a:solidFill>
              <a:latin typeface="Century Gothic" panose="020B0502020202020204" pitchFamily="34" charset="0"/>
            </a:endParaRPr>
          </a:p>
          <a:p>
            <a:pPr eaLnBrk="1" hangingPunct="1"/>
            <a:r>
              <a:rPr lang="en-GB" altLang="en-US" sz="3600" b="1" dirty="0">
                <a:solidFill>
                  <a:srgbClr val="000000"/>
                </a:solidFill>
                <a:latin typeface="Century Gothic" panose="020B0502020202020204" pitchFamily="34" charset="0"/>
              </a:rPr>
              <a:t>All:</a:t>
            </a:r>
            <a:r>
              <a:rPr lang="en-GB" altLang="en-US" sz="3600" dirty="0">
                <a:solidFill>
                  <a:srgbClr val="000000"/>
                </a:solidFill>
                <a:latin typeface="Century Gothic" panose="020B0502020202020204" pitchFamily="34" charset="0"/>
              </a:rPr>
              <a:t> </a:t>
            </a:r>
            <a:r>
              <a:rPr lang="is-IS" altLang="en-US" sz="3600" b="1" dirty="0">
                <a:solidFill>
                  <a:srgbClr val="000000"/>
                </a:solidFill>
                <a:latin typeface="Century Gothic" panose="020B0502020202020204" pitchFamily="34" charset="0"/>
              </a:rPr>
              <a:t>…may our school be a place of </a:t>
            </a:r>
            <a:r>
              <a:rPr lang="is-IS" altLang="en-US" sz="3600" b="1" dirty="0">
                <a:solidFill>
                  <a:srgbClr val="FF0000"/>
                </a:solidFill>
                <a:latin typeface="Century Gothic" panose="020B0502020202020204" pitchFamily="34" charset="0"/>
              </a:rPr>
              <a:t>welcome.</a:t>
            </a:r>
            <a:endParaRPr lang="en-GB" altLang="en-US" sz="3600" b="1" dirty="0">
              <a:solidFill>
                <a:srgbClr val="FF0000"/>
              </a:solidFill>
              <a:latin typeface="Century Gothic" panose="020B0502020202020204" pitchFamily="34" charset="0"/>
            </a:endParaRPr>
          </a:p>
        </p:txBody>
      </p:sp>
      <p:grpSp>
        <p:nvGrpSpPr>
          <p:cNvPr id="50178" name="Group 2">
            <a:extLst>
              <a:ext uri="{FF2B5EF4-FFF2-40B4-BE49-F238E27FC236}">
                <a16:creationId xmlns:a16="http://schemas.microsoft.com/office/drawing/2014/main" id="{EA81431C-6B4C-1D91-A3F1-2B817E23D88C}"/>
              </a:ext>
            </a:extLst>
          </p:cNvPr>
          <p:cNvGrpSpPr>
            <a:grpSpLocks/>
          </p:cNvGrpSpPr>
          <p:nvPr/>
        </p:nvGrpSpPr>
        <p:grpSpPr bwMode="auto">
          <a:xfrm>
            <a:off x="2431256" y="-204416"/>
            <a:ext cx="4281488" cy="4281488"/>
            <a:chOff x="-206375" y="2576515"/>
            <a:chExt cx="4281488" cy="4281487"/>
          </a:xfrm>
        </p:grpSpPr>
        <p:pic>
          <p:nvPicPr>
            <p:cNvPr id="50179" name="Graphic 10" descr="Schoolhouse">
              <a:extLst>
                <a:ext uri="{FF2B5EF4-FFF2-40B4-BE49-F238E27FC236}">
                  <a16:creationId xmlns:a16="http://schemas.microsoft.com/office/drawing/2014/main" id="{4A5080CF-1636-2EF5-83DD-29CB6B7F3243}"/>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206375" y="2576515"/>
              <a:ext cx="4281488" cy="4281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Heart 11">
              <a:extLst>
                <a:ext uri="{FF2B5EF4-FFF2-40B4-BE49-F238E27FC236}">
                  <a16:creationId xmlns:a16="http://schemas.microsoft.com/office/drawing/2014/main" id="{83DDDDA7-BCDA-9F5F-4493-01BAE8D84B4A}"/>
                </a:ext>
              </a:extLst>
            </p:cNvPr>
            <p:cNvSpPr/>
            <p:nvPr/>
          </p:nvSpPr>
          <p:spPr>
            <a:xfrm>
              <a:off x="1670050" y="4173540"/>
              <a:ext cx="528638" cy="542925"/>
            </a:xfrm>
            <a:prstGeom prst="heart">
              <a:avLst/>
            </a:prstGeom>
            <a:solidFill>
              <a:srgbClr val="FF0000"/>
            </a:solidFill>
            <a:ln w="9525" cap="flat" cmpd="sng" algn="ctr">
              <a:solidFill>
                <a:sysClr val="windowText" lastClr="000000"/>
              </a:solidFill>
              <a:prstDash val="solid"/>
            </a:ln>
            <a:effectLst/>
          </p:spPr>
          <p:txBody>
            <a:bodyPr anchor="ctr"/>
            <a:lstStyle/>
            <a:p>
              <a:pPr algn="ctr" eaLnBrk="1" fontAlgn="auto" hangingPunct="1">
                <a:spcBef>
                  <a:spcPts val="0"/>
                </a:spcBef>
                <a:spcAft>
                  <a:spcPts val="0"/>
                </a:spcAft>
                <a:defRPr/>
              </a:pPr>
              <a:endParaRPr lang="en-US" kern="0">
                <a:solidFill>
                  <a:sysClr val="window" lastClr="FFFFFF"/>
                </a:solidFill>
                <a:latin typeface="Calibri"/>
                <a:ea typeface="MS PGothic" charset="0"/>
                <a:cs typeface="MS PGothic" charset="0"/>
              </a:endParaRPr>
            </a:p>
          </p:txBody>
        </p:sp>
      </p:grpSp>
      <p:grpSp>
        <p:nvGrpSpPr>
          <p:cNvPr id="7" name="Group 6">
            <a:extLst>
              <a:ext uri="{FF2B5EF4-FFF2-40B4-BE49-F238E27FC236}">
                <a16:creationId xmlns:a16="http://schemas.microsoft.com/office/drawing/2014/main" id="{8433F172-50C0-112C-C905-1E4CC20FA86B}"/>
              </a:ext>
            </a:extLst>
          </p:cNvPr>
          <p:cNvGrpSpPr/>
          <p:nvPr/>
        </p:nvGrpSpPr>
        <p:grpSpPr>
          <a:xfrm rot="8217778">
            <a:off x="7695643" y="5787686"/>
            <a:ext cx="1353273" cy="886871"/>
            <a:chOff x="0" y="0"/>
            <a:chExt cx="1670756" cy="1095023"/>
          </a:xfrm>
        </p:grpSpPr>
        <p:pic>
          <p:nvPicPr>
            <p:cNvPr id="8" name="Graphic 34" descr="Arrow: Counter-clockwise curve">
              <a:extLst>
                <a:ext uri="{FF2B5EF4-FFF2-40B4-BE49-F238E27FC236}">
                  <a16:creationId xmlns:a16="http://schemas.microsoft.com/office/drawing/2014/main" id="{9E124982-331D-CB0D-13CA-59738997E84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0" y="180623"/>
              <a:ext cx="914400" cy="914400"/>
            </a:xfrm>
            <a:prstGeom prst="rect">
              <a:avLst/>
            </a:prstGeom>
          </p:spPr>
        </p:pic>
        <p:pic>
          <p:nvPicPr>
            <p:cNvPr id="9" name="Graphic 35" descr="Arrow: Counter-clockwise curve">
              <a:extLst>
                <a:ext uri="{FF2B5EF4-FFF2-40B4-BE49-F238E27FC236}">
                  <a16:creationId xmlns:a16="http://schemas.microsoft.com/office/drawing/2014/main" id="{41EB5056-E8DE-5399-9BCC-45A4DF41C96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flipH="1">
              <a:off x="756356" y="180623"/>
              <a:ext cx="914400" cy="914400"/>
            </a:xfrm>
            <a:prstGeom prst="rect">
              <a:avLst/>
            </a:prstGeom>
          </p:spPr>
        </p:pic>
        <p:pic>
          <p:nvPicPr>
            <p:cNvPr id="10" name="Graphic 36" descr="Arrow: Straight">
              <a:extLst>
                <a:ext uri="{FF2B5EF4-FFF2-40B4-BE49-F238E27FC236}">
                  <a16:creationId xmlns:a16="http://schemas.microsoft.com/office/drawing/2014/main" id="{17A0BCBC-1122-1445-C189-3F427D9D413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5400000">
              <a:off x="372533" y="0"/>
              <a:ext cx="914400" cy="914400"/>
            </a:xfrm>
            <a:prstGeom prst="rect">
              <a:avLst/>
            </a:prstGeom>
          </p:spPr>
        </p:pic>
      </p:gr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dissolve">
                                      <p:cBhvr>
                                        <p:cTn id="7" dur="500"/>
                                        <p:tgtEl>
                                          <p:spTgt spid="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dissolve">
                                      <p:cBhvr>
                                        <p:cTn id="12"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phic 2" descr="Raised hand with solid fill">
            <a:extLst>
              <a:ext uri="{FF2B5EF4-FFF2-40B4-BE49-F238E27FC236}">
                <a16:creationId xmlns:a16="http://schemas.microsoft.com/office/drawing/2014/main" id="{D5A69B4C-5BC7-3CCB-E07A-A85CE3E175A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799692" y="656692"/>
            <a:ext cx="5544616" cy="5544616"/>
          </a:xfrm>
          <a:prstGeom prst="rect">
            <a:avLst/>
          </a:prstGeom>
        </p:spPr>
      </p:pic>
    </p:spTree>
    <p:extLst>
      <p:ext uri="{BB962C8B-B14F-4D97-AF65-F5344CB8AC3E}">
        <p14:creationId xmlns:p14="http://schemas.microsoft.com/office/powerpoint/2010/main" val="3254614883"/>
      </p:ext>
    </p:extLst>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AC9AE42-580E-A91E-864A-C7D5FAE6DC0B}"/>
              </a:ext>
            </a:extLst>
          </p:cNvPr>
          <p:cNvSpPr/>
          <p:nvPr/>
        </p:nvSpPr>
        <p:spPr>
          <a:xfrm>
            <a:off x="2810685" y="3645024"/>
            <a:ext cx="3522631" cy="1569660"/>
          </a:xfrm>
          <a:prstGeom prst="rect">
            <a:avLst/>
          </a:prstGeom>
          <a:noFill/>
        </p:spPr>
        <p:txBody>
          <a:bodyPr wrap="none">
            <a:spAutoFit/>
          </a:bodyPr>
          <a:lstStyle/>
          <a:p>
            <a:pPr algn="ctr" eaLnBrk="1" fontAlgn="auto" hangingPunct="1">
              <a:spcBef>
                <a:spcPts val="0"/>
              </a:spcBef>
              <a:spcAft>
                <a:spcPts val="0"/>
              </a:spcAft>
              <a:defRPr/>
            </a:pPr>
            <a:r>
              <a:rPr lang="en-US" sz="4800" b="1" spc="50" dirty="0">
                <a:ln w="13500">
                  <a:solidFill>
                    <a:schemeClr val="accent1">
                      <a:shade val="2500"/>
                      <a:alpha val="6500"/>
                    </a:schemeClr>
                  </a:solidFill>
                  <a:prstDash val="solid"/>
                </a:ln>
                <a:solidFill>
                  <a:schemeClr val="bg1"/>
                </a:solidFill>
                <a:effectLst>
                  <a:innerShdw blurRad="50900" dist="38500" dir="13500000">
                    <a:srgbClr val="000000">
                      <a:alpha val="60000"/>
                    </a:srgbClr>
                  </a:innerShdw>
                </a:effectLst>
                <a:latin typeface="+mn-lt"/>
                <a:ea typeface="+mn-ea"/>
              </a:rPr>
              <a:t>…around the</a:t>
            </a:r>
          </a:p>
          <a:p>
            <a:pPr algn="ctr" eaLnBrk="1" fontAlgn="auto" hangingPunct="1">
              <a:spcBef>
                <a:spcPts val="0"/>
              </a:spcBef>
              <a:spcAft>
                <a:spcPts val="0"/>
              </a:spcAft>
              <a:defRPr/>
            </a:pPr>
            <a:r>
              <a:rPr lang="en-US" sz="4800" b="1" spc="50" dirty="0">
                <a:ln w="13500">
                  <a:solidFill>
                    <a:schemeClr val="accent1">
                      <a:shade val="2500"/>
                      <a:alpha val="6500"/>
                    </a:schemeClr>
                  </a:solidFill>
                  <a:prstDash val="solid"/>
                </a:ln>
                <a:solidFill>
                  <a:schemeClr val="bg1"/>
                </a:solidFill>
                <a:effectLst>
                  <a:innerShdw blurRad="50900" dist="38500" dir="13500000">
                    <a:srgbClr val="000000">
                      <a:alpha val="60000"/>
                    </a:srgbClr>
                  </a:innerShdw>
                </a:effectLst>
                <a:latin typeface="+mn-lt"/>
                <a:ea typeface="+mn-ea"/>
              </a:rPr>
              <a:t>world</a:t>
            </a:r>
          </a:p>
        </p:txBody>
      </p:sp>
      <p:sp>
        <p:nvSpPr>
          <p:cNvPr id="5" name="Rectangle 4">
            <a:extLst>
              <a:ext uri="{FF2B5EF4-FFF2-40B4-BE49-F238E27FC236}">
                <a16:creationId xmlns:a16="http://schemas.microsoft.com/office/drawing/2014/main" id="{8235C40D-2CDC-7D35-3297-B5C6634A7C45}"/>
              </a:ext>
            </a:extLst>
          </p:cNvPr>
          <p:cNvSpPr/>
          <p:nvPr/>
        </p:nvSpPr>
        <p:spPr>
          <a:xfrm>
            <a:off x="2555776" y="2592780"/>
            <a:ext cx="4127540" cy="1200329"/>
          </a:xfrm>
          <a:prstGeom prst="rect">
            <a:avLst/>
          </a:prstGeom>
          <a:noFill/>
        </p:spPr>
        <p:txBody>
          <a:bodyPr wrap="none">
            <a:spAutoFit/>
          </a:bodyPr>
          <a:lstStyle/>
          <a:p>
            <a:pPr algn="ctr" eaLnBrk="1" fontAlgn="auto" hangingPunct="1">
              <a:spcBef>
                <a:spcPts val="0"/>
              </a:spcBef>
              <a:spcAft>
                <a:spcPts val="0"/>
              </a:spcAft>
              <a:defRPr/>
            </a:pPr>
            <a:r>
              <a:rPr lang="en-US" sz="7200" b="1" spc="50" dirty="0">
                <a:ln w="13500">
                  <a:solidFill>
                    <a:schemeClr val="accent1">
                      <a:shade val="2500"/>
                      <a:alpha val="6500"/>
                    </a:schemeClr>
                  </a:solidFill>
                  <a:prstDash val="solid"/>
                </a:ln>
                <a:solidFill>
                  <a:schemeClr val="bg1"/>
                </a:solidFill>
                <a:effectLst>
                  <a:innerShdw blurRad="50900" dist="38500" dir="13500000">
                    <a:srgbClr val="000000">
                      <a:alpha val="60000"/>
                    </a:srgbClr>
                  </a:innerShdw>
                </a:effectLst>
                <a:latin typeface="+mn-lt"/>
                <a:ea typeface="+mn-ea"/>
              </a:rPr>
              <a:t>Welcome!</a:t>
            </a:r>
          </a:p>
        </p:txBody>
      </p:sp>
      <p:pic>
        <p:nvPicPr>
          <p:cNvPr id="3" name="Graphic 9" descr="Questions with solid fill">
            <a:extLst>
              <a:ext uri="{FF2B5EF4-FFF2-40B4-BE49-F238E27FC236}">
                <a16:creationId xmlns:a16="http://schemas.microsoft.com/office/drawing/2014/main" id="{7DA65150-014F-BE6E-112A-976CA08F2FE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243888" y="44624"/>
            <a:ext cx="813536" cy="813536"/>
          </a:xfrm>
          <a:prstGeom prst="rect">
            <a:avLst/>
          </a:prstGeom>
        </p:spPr>
      </p:pic>
      <p:pic>
        <p:nvPicPr>
          <p:cNvPr id="43" name="Picture 42">
            <a:extLst>
              <a:ext uri="{FF2B5EF4-FFF2-40B4-BE49-F238E27FC236}">
                <a16:creationId xmlns:a16="http://schemas.microsoft.com/office/drawing/2014/main" id="{83053400-3F88-85AB-BC5F-BD353B39B43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32387" y="0"/>
            <a:ext cx="7079226" cy="6858000"/>
          </a:xfrm>
          <a:prstGeom prst="rect">
            <a:avLst/>
          </a:prstGeom>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2" descr="http://www.studentsoftheworld.info/sites/country/img/19679_Great-Britain-flag.gif">
            <a:extLst>
              <a:ext uri="{FF2B5EF4-FFF2-40B4-BE49-F238E27FC236}">
                <a16:creationId xmlns:a16="http://schemas.microsoft.com/office/drawing/2014/main" id="{D2117F04-866A-09B0-F2B9-C4619779FFF3}"/>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23850" y="549275"/>
            <a:ext cx="8532813" cy="568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Oval Callout 2">
            <a:extLst>
              <a:ext uri="{FF2B5EF4-FFF2-40B4-BE49-F238E27FC236}">
                <a16:creationId xmlns:a16="http://schemas.microsoft.com/office/drawing/2014/main" id="{987B9B22-95A4-3F5C-F52F-4D61BD87C532}"/>
              </a:ext>
            </a:extLst>
          </p:cNvPr>
          <p:cNvSpPr>
            <a:spLocks noChangeArrowheads="1"/>
          </p:cNvSpPr>
          <p:nvPr/>
        </p:nvSpPr>
        <p:spPr bwMode="auto">
          <a:xfrm>
            <a:off x="1476375" y="2781300"/>
            <a:ext cx="6480175" cy="2879725"/>
          </a:xfrm>
          <a:prstGeom prst="wedgeEllipseCallout">
            <a:avLst>
              <a:gd name="adj1" fmla="val -46106"/>
              <a:gd name="adj2" fmla="val 57556"/>
            </a:avLst>
          </a:prstGeom>
          <a:gradFill rotWithShape="1">
            <a:gsLst>
              <a:gs pos="0">
                <a:srgbClr val="34B3D6"/>
              </a:gs>
              <a:gs pos="20000">
                <a:srgbClr val="36B1D2"/>
              </a:gs>
              <a:gs pos="100000">
                <a:srgbClr val="2787A0"/>
              </a:gs>
            </a:gsLst>
            <a:lin ang="5400000"/>
          </a:gradFill>
          <a:ln w="9525">
            <a:solidFill>
              <a:srgbClr val="46AAC5"/>
            </a:solidFill>
            <a:miter lim="800000"/>
            <a:headEnd/>
            <a:tailEnd/>
          </a:ln>
          <a:effectLst>
            <a:outerShdw blurRad="40000" dist="23000" dir="5400000" rotWithShape="0">
              <a:srgbClr val="808080">
                <a:alpha val="34998"/>
              </a:srgbClr>
            </a:outerShdw>
          </a:effectLst>
        </p:spPr>
        <p:txBody>
          <a:bodyPr anchor="ctr"/>
          <a:lstStyle/>
          <a:p>
            <a:pPr algn="ctr" eaLnBrk="1" hangingPunct="1">
              <a:defRPr/>
            </a:pPr>
            <a:r>
              <a:rPr lang="en-US" sz="5400" b="1" dirty="0">
                <a:solidFill>
                  <a:schemeClr val="bg1"/>
                </a:solidFill>
                <a:latin typeface="Century Gothic"/>
                <a:ea typeface="+mn-ea"/>
                <a:cs typeface="Century Gothic"/>
              </a:rPr>
              <a:t>Welcome!</a:t>
            </a:r>
          </a:p>
          <a:p>
            <a:pPr algn="ctr" eaLnBrk="1" hangingPunct="1">
              <a:defRPr/>
            </a:pPr>
            <a:r>
              <a:rPr lang="en-US" sz="5400" b="1" dirty="0">
                <a:solidFill>
                  <a:schemeClr val="bg1"/>
                </a:solidFill>
                <a:latin typeface="Century Gothic"/>
                <a:ea typeface="+mn-ea"/>
                <a:cs typeface="Century Gothic"/>
              </a:rPr>
              <a:t>Hello!</a:t>
            </a:r>
          </a:p>
        </p:txBody>
      </p:sp>
      <p:sp>
        <p:nvSpPr>
          <p:cNvPr id="4" name="Rectangle 3">
            <a:extLst>
              <a:ext uri="{FF2B5EF4-FFF2-40B4-BE49-F238E27FC236}">
                <a16:creationId xmlns:a16="http://schemas.microsoft.com/office/drawing/2014/main" id="{C7BF7B33-AE97-CCE9-D890-A04BF8624237}"/>
              </a:ext>
            </a:extLst>
          </p:cNvPr>
          <p:cNvSpPr/>
          <p:nvPr/>
        </p:nvSpPr>
        <p:spPr>
          <a:xfrm>
            <a:off x="2123728" y="188640"/>
            <a:ext cx="1953949" cy="1862048"/>
          </a:xfrm>
          <a:prstGeom prst="rect">
            <a:avLst/>
          </a:prstGeom>
          <a:noFill/>
        </p:spPr>
        <p:txBody>
          <a:bodyPr wrap="none">
            <a:spAutoFit/>
          </a:bodyPr>
          <a:lstStyle/>
          <a:p>
            <a:pPr algn="ctr" eaLnBrk="1" fontAlgn="auto" hangingPunct="1">
              <a:spcBef>
                <a:spcPts val="0"/>
              </a:spcBef>
              <a:spcAft>
                <a:spcPts val="0"/>
              </a:spcAft>
              <a:defRPr/>
            </a:pPr>
            <a:r>
              <a:rPr lang="en-GB" sz="115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mn-lt"/>
                <a:ea typeface="+mn-ea"/>
              </a:rPr>
              <a:t>UK</a:t>
            </a:r>
          </a:p>
        </p:txBody>
      </p:sp>
      <p:pic>
        <p:nvPicPr>
          <p:cNvPr id="5" name="Graphic 9" descr="Questions with solid fill">
            <a:extLst>
              <a:ext uri="{FF2B5EF4-FFF2-40B4-BE49-F238E27FC236}">
                <a16:creationId xmlns:a16="http://schemas.microsoft.com/office/drawing/2014/main" id="{70893897-8547-EBAE-7A60-6E04BD5459A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243888" y="44624"/>
            <a:ext cx="813536" cy="813536"/>
          </a:xfrm>
          <a:prstGeom prst="rect">
            <a:avLst/>
          </a:prstGeom>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dissolv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Picture 2" descr="A close up of a persons hand&#10;&#10;Description automatically generated">
            <a:extLst>
              <a:ext uri="{FF2B5EF4-FFF2-40B4-BE49-F238E27FC236}">
                <a16:creationId xmlns:a16="http://schemas.microsoft.com/office/drawing/2014/main" id="{45D1D637-8880-4115-12F0-CF3D40781FDB}"/>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381000"/>
            <a:ext cx="91440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raphic 9" descr="Questions with solid fill">
            <a:extLst>
              <a:ext uri="{FF2B5EF4-FFF2-40B4-BE49-F238E27FC236}">
                <a16:creationId xmlns:a16="http://schemas.microsoft.com/office/drawing/2014/main" id="{2AE373F4-56C1-5188-03F9-F750C8E1469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243888" y="44624"/>
            <a:ext cx="813536" cy="813536"/>
          </a:xfrm>
          <a:prstGeom prst="rect">
            <a:avLst/>
          </a:prstGeom>
        </p:spPr>
      </p:pic>
    </p:spTree>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9" name="Picture 2" descr="http://www.flags.net/images/largeflags/NWZE0001.GIF">
            <a:extLst>
              <a:ext uri="{FF2B5EF4-FFF2-40B4-BE49-F238E27FC236}">
                <a16:creationId xmlns:a16="http://schemas.microsoft.com/office/drawing/2014/main" id="{E83916A8-9645-7531-BBC6-8568D4E35E59}"/>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50825" y="981075"/>
            <a:ext cx="8575675" cy="431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31ED3694-CB03-4302-A5EE-BDA67216E481}"/>
              </a:ext>
            </a:extLst>
          </p:cNvPr>
          <p:cNvSpPr/>
          <p:nvPr/>
        </p:nvSpPr>
        <p:spPr>
          <a:xfrm>
            <a:off x="1085661" y="5243716"/>
            <a:ext cx="6858368" cy="1569660"/>
          </a:xfrm>
          <a:prstGeom prst="rect">
            <a:avLst/>
          </a:prstGeom>
          <a:noFill/>
        </p:spPr>
        <p:txBody>
          <a:bodyPr wrap="none">
            <a:spAutoFit/>
          </a:bodyPr>
          <a:lstStyle/>
          <a:p>
            <a:pPr algn="ctr" eaLnBrk="1" fontAlgn="auto" hangingPunct="1">
              <a:spcBef>
                <a:spcPts val="0"/>
              </a:spcBef>
              <a:spcAft>
                <a:spcPts val="0"/>
              </a:spcAft>
              <a:defRPr/>
            </a:pPr>
            <a:r>
              <a:rPr lang="en-GB" sz="96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mn-lt"/>
                <a:ea typeface="+mn-ea"/>
              </a:rPr>
              <a:t>New Zealand</a:t>
            </a:r>
          </a:p>
        </p:txBody>
      </p:sp>
      <p:sp>
        <p:nvSpPr>
          <p:cNvPr id="4" name="Oval Callout 2">
            <a:extLst>
              <a:ext uri="{FF2B5EF4-FFF2-40B4-BE49-F238E27FC236}">
                <a16:creationId xmlns:a16="http://schemas.microsoft.com/office/drawing/2014/main" id="{6D3A9E40-CCBE-C341-D82B-436CC80D27F7}"/>
              </a:ext>
            </a:extLst>
          </p:cNvPr>
          <p:cNvSpPr>
            <a:spLocks noChangeArrowheads="1"/>
          </p:cNvSpPr>
          <p:nvPr/>
        </p:nvSpPr>
        <p:spPr bwMode="auto">
          <a:xfrm>
            <a:off x="3563938" y="260350"/>
            <a:ext cx="4727575" cy="2016125"/>
          </a:xfrm>
          <a:prstGeom prst="wedgeEllipseCallout">
            <a:avLst>
              <a:gd name="adj1" fmla="val -42144"/>
              <a:gd name="adj2" fmla="val 80551"/>
            </a:avLst>
          </a:prstGeom>
          <a:gradFill rotWithShape="1">
            <a:gsLst>
              <a:gs pos="0">
                <a:srgbClr val="34B3D6"/>
              </a:gs>
              <a:gs pos="20000">
                <a:srgbClr val="36B1D2"/>
              </a:gs>
              <a:gs pos="100000">
                <a:srgbClr val="2787A0"/>
              </a:gs>
            </a:gsLst>
            <a:lin ang="5400000"/>
          </a:gradFill>
          <a:ln w="9525">
            <a:solidFill>
              <a:srgbClr val="46AAC5"/>
            </a:solidFill>
            <a:miter lim="800000"/>
            <a:headEnd/>
            <a:tailEnd/>
          </a:ln>
          <a:effectLst>
            <a:outerShdw blurRad="40000" dist="23000" dir="5400000" rotWithShape="0">
              <a:srgbClr val="808080">
                <a:alpha val="34998"/>
              </a:srgbClr>
            </a:outerShdw>
          </a:effectLst>
        </p:spPr>
        <p:txBody>
          <a:bodyPr anchor="ctr"/>
          <a:lstStyle/>
          <a:p>
            <a:pPr algn="ctr" eaLnBrk="1" hangingPunct="1">
              <a:defRPr/>
            </a:pPr>
            <a:r>
              <a:rPr lang="en-GB" sz="5400" b="1" dirty="0">
                <a:solidFill>
                  <a:schemeClr val="bg1"/>
                </a:solidFill>
                <a:latin typeface="Century Gothic" panose="020B0502020202020204" pitchFamily="34" charset="0"/>
              </a:rPr>
              <a:t>Kia </a:t>
            </a:r>
            <a:r>
              <a:rPr lang="en-GB" sz="5400" b="1" dirty="0" err="1">
                <a:solidFill>
                  <a:schemeClr val="bg1"/>
                </a:solidFill>
                <a:latin typeface="Century Gothic" panose="020B0502020202020204" pitchFamily="34" charset="0"/>
              </a:rPr>
              <a:t>ora</a:t>
            </a:r>
            <a:r>
              <a:rPr lang="en-US" sz="5400" b="1" dirty="0">
                <a:solidFill>
                  <a:schemeClr val="bg1"/>
                </a:solidFill>
                <a:latin typeface="Century Gothic" panose="020B0502020202020204" pitchFamily="34" charset="0"/>
                <a:ea typeface="+mn-ea"/>
                <a:cs typeface="Century Gothic"/>
              </a:rPr>
              <a:t>!</a:t>
            </a:r>
          </a:p>
        </p:txBody>
      </p:sp>
      <p:pic>
        <p:nvPicPr>
          <p:cNvPr id="5" name="Graphic 9" descr="Questions with solid fill">
            <a:extLst>
              <a:ext uri="{FF2B5EF4-FFF2-40B4-BE49-F238E27FC236}">
                <a16:creationId xmlns:a16="http://schemas.microsoft.com/office/drawing/2014/main" id="{04A47A86-FA9A-586E-3341-4A5125E5D03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243888" y="44624"/>
            <a:ext cx="813536" cy="813536"/>
          </a:xfrm>
          <a:prstGeom prst="rect">
            <a:avLst/>
          </a:prstGeom>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ssolv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extBox 3">
            <a:extLst>
              <a:ext uri="{FF2B5EF4-FFF2-40B4-BE49-F238E27FC236}">
                <a16:creationId xmlns:a16="http://schemas.microsoft.com/office/drawing/2014/main" id="{631CC82C-1F11-9163-85D6-D224C47E6C15}"/>
              </a:ext>
            </a:extLst>
          </p:cNvPr>
          <p:cNvSpPr txBox="1">
            <a:spLocks noChangeArrowheads="1"/>
          </p:cNvSpPr>
          <p:nvPr/>
        </p:nvSpPr>
        <p:spPr bwMode="auto">
          <a:xfrm>
            <a:off x="6444208" y="40497"/>
            <a:ext cx="340201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n-GB" altLang="en-US" sz="800" i="1" dirty="0">
                <a:solidFill>
                  <a:schemeClr val="bg1"/>
                </a:solidFill>
                <a:latin typeface="Century Gothic" panose="020B0502020202020204" pitchFamily="34" charset="0"/>
              </a:rPr>
              <a:t>AI image respectfully generated by </a:t>
            </a:r>
          </a:p>
          <a:p>
            <a:pPr eaLnBrk="1" hangingPunct="1"/>
            <a:r>
              <a:rPr lang="en-GB" altLang="en-US" sz="800" i="1" dirty="0">
                <a:solidFill>
                  <a:schemeClr val="bg1"/>
                </a:solidFill>
                <a:latin typeface="Century Gothic" panose="020B0502020202020204" pitchFamily="34" charset="0"/>
              </a:rPr>
              <a:t>MS-Copilot</a:t>
            </a:r>
          </a:p>
        </p:txBody>
      </p:sp>
      <p:pic>
        <p:nvPicPr>
          <p:cNvPr id="3" name="Picture 2">
            <a:extLst>
              <a:ext uri="{FF2B5EF4-FFF2-40B4-BE49-F238E27FC236}">
                <a16:creationId xmlns:a16="http://schemas.microsoft.com/office/drawing/2014/main" id="{F621A084-66F3-CE05-416C-E123F5B3337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4572000" cy="6858000"/>
          </a:xfrm>
          <a:prstGeom prst="rect">
            <a:avLst/>
          </a:prstGeom>
          <a:ln>
            <a:solidFill>
              <a:schemeClr val="bg1"/>
            </a:solidFill>
          </a:ln>
        </p:spPr>
      </p:pic>
      <p:pic>
        <p:nvPicPr>
          <p:cNvPr id="5" name="Picture 4">
            <a:extLst>
              <a:ext uri="{FF2B5EF4-FFF2-40B4-BE49-F238E27FC236}">
                <a16:creationId xmlns:a16="http://schemas.microsoft.com/office/drawing/2014/main" id="{0976303F-1667-81B5-9373-E66BD68E2B0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419872" y="2636912"/>
            <a:ext cx="5517430" cy="4011314"/>
          </a:xfrm>
          <a:prstGeom prst="rect">
            <a:avLst/>
          </a:prstGeom>
          <a:ln>
            <a:solidFill>
              <a:schemeClr val="bg1"/>
            </a:solidFill>
          </a:ln>
        </p:spPr>
      </p:pic>
      <p:pic>
        <p:nvPicPr>
          <p:cNvPr id="7" name="Graphic 9" descr="Questions with solid fill">
            <a:extLst>
              <a:ext uri="{FF2B5EF4-FFF2-40B4-BE49-F238E27FC236}">
                <a16:creationId xmlns:a16="http://schemas.microsoft.com/office/drawing/2014/main" id="{056FDFA8-06FE-E9FB-7ED2-A7E19CB5AE8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243888" y="44624"/>
            <a:ext cx="813536" cy="813536"/>
          </a:xfrm>
          <a:prstGeom prst="rect">
            <a:avLst/>
          </a:prstGeom>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5" name="Picture 4" descr="A close up of a logo&#10;&#10;Description automatically generated">
            <a:extLst>
              <a:ext uri="{FF2B5EF4-FFF2-40B4-BE49-F238E27FC236}">
                <a16:creationId xmlns:a16="http://schemas.microsoft.com/office/drawing/2014/main" id="{0A109656-4E8A-8538-50D7-FF82C9FAF44E}"/>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22288" y="395288"/>
            <a:ext cx="8099425" cy="606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41389B07-8112-13A7-8314-8637F67C9B63}"/>
              </a:ext>
            </a:extLst>
          </p:cNvPr>
          <p:cNvSpPr/>
          <p:nvPr/>
        </p:nvSpPr>
        <p:spPr>
          <a:xfrm>
            <a:off x="1249863" y="692696"/>
            <a:ext cx="3322137" cy="1862048"/>
          </a:xfrm>
          <a:prstGeom prst="rect">
            <a:avLst/>
          </a:prstGeom>
          <a:noFill/>
        </p:spPr>
        <p:txBody>
          <a:bodyPr wrap="none">
            <a:spAutoFit/>
          </a:bodyPr>
          <a:lstStyle/>
          <a:p>
            <a:pPr algn="ctr" eaLnBrk="1" fontAlgn="auto" hangingPunct="1">
              <a:spcBef>
                <a:spcPts val="0"/>
              </a:spcBef>
              <a:spcAft>
                <a:spcPts val="0"/>
              </a:spcAft>
              <a:defRPr/>
            </a:pPr>
            <a:r>
              <a:rPr lang="en-GB" sz="115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mn-lt"/>
                <a:ea typeface="+mn-ea"/>
              </a:rPr>
              <a:t>Tibet</a:t>
            </a:r>
          </a:p>
        </p:txBody>
      </p:sp>
      <p:sp>
        <p:nvSpPr>
          <p:cNvPr id="4" name="Oval Callout 2">
            <a:extLst>
              <a:ext uri="{FF2B5EF4-FFF2-40B4-BE49-F238E27FC236}">
                <a16:creationId xmlns:a16="http://schemas.microsoft.com/office/drawing/2014/main" id="{068915F2-BC76-1D7A-75ED-006A8FA4E021}"/>
              </a:ext>
            </a:extLst>
          </p:cNvPr>
          <p:cNvSpPr>
            <a:spLocks noChangeArrowheads="1"/>
          </p:cNvSpPr>
          <p:nvPr/>
        </p:nvSpPr>
        <p:spPr bwMode="auto">
          <a:xfrm>
            <a:off x="1778000" y="3449638"/>
            <a:ext cx="7056438" cy="2590800"/>
          </a:xfrm>
          <a:prstGeom prst="wedgeEllipseCallout">
            <a:avLst>
              <a:gd name="adj1" fmla="val -49435"/>
              <a:gd name="adj2" fmla="val -57009"/>
            </a:avLst>
          </a:prstGeom>
          <a:gradFill rotWithShape="1">
            <a:gsLst>
              <a:gs pos="0">
                <a:srgbClr val="34B3D6"/>
              </a:gs>
              <a:gs pos="20000">
                <a:srgbClr val="36B1D2"/>
              </a:gs>
              <a:gs pos="100000">
                <a:srgbClr val="2787A0"/>
              </a:gs>
            </a:gsLst>
            <a:lin ang="5400000"/>
          </a:gradFill>
          <a:ln w="9525">
            <a:solidFill>
              <a:srgbClr val="46AAC5"/>
            </a:solidFill>
            <a:miter lim="800000"/>
            <a:headEnd/>
            <a:tailEnd/>
          </a:ln>
          <a:effectLst>
            <a:outerShdw blurRad="40000" dist="23000" dir="5400000" rotWithShape="0">
              <a:srgbClr val="808080">
                <a:alpha val="34998"/>
              </a:srgbClr>
            </a:outerShdw>
          </a:effectLst>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r>
              <a:rPr lang="bo-CN" altLang="en-US" sz="5400">
                <a:solidFill>
                  <a:schemeClr val="bg1"/>
                </a:solidFill>
              </a:rPr>
              <a:t>ཕེབས་པར་དགའ་བསུ་ཞུ།</a:t>
            </a:r>
            <a:r>
              <a:rPr lang="en-GB" altLang="en-US" sz="5400">
                <a:solidFill>
                  <a:schemeClr val="bg1"/>
                </a:solidFill>
              </a:rPr>
              <a:t> </a:t>
            </a:r>
            <a:r>
              <a:rPr lang="en-GB" altLang="ja-JP" sz="4400" b="1">
                <a:solidFill>
                  <a:schemeClr val="bg1"/>
                </a:solidFill>
                <a:latin typeface="Century Gothic" panose="020B0502020202020204" pitchFamily="34" charset="0"/>
              </a:rPr>
              <a:t>H</a:t>
            </a:r>
            <a:r>
              <a:rPr lang="en-GB" altLang="en-US" sz="4400" b="1">
                <a:solidFill>
                  <a:schemeClr val="bg1"/>
                </a:solidFill>
                <a:latin typeface="Century Gothic" panose="020B0502020202020204" pitchFamily="34" charset="0"/>
              </a:rPr>
              <a:t>eb-bar kaa-su-shu</a:t>
            </a:r>
            <a:endParaRPr lang="en-US" altLang="en-US" sz="5400" b="1">
              <a:solidFill>
                <a:schemeClr val="bg1"/>
              </a:solidFill>
              <a:latin typeface="Century Gothic" panose="020B0502020202020204" pitchFamily="34" charset="0"/>
            </a:endParaRPr>
          </a:p>
        </p:txBody>
      </p:sp>
      <p:pic>
        <p:nvPicPr>
          <p:cNvPr id="6" name="Graphic 9" descr="Questions with solid fill">
            <a:extLst>
              <a:ext uri="{FF2B5EF4-FFF2-40B4-BE49-F238E27FC236}">
                <a16:creationId xmlns:a16="http://schemas.microsoft.com/office/drawing/2014/main" id="{E9E59730-227A-E972-1844-7A6ADA4E06A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243888" y="44624"/>
            <a:ext cx="813536" cy="813536"/>
          </a:xfrm>
          <a:prstGeom prst="rect">
            <a:avLst/>
          </a:prstGeom>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ssolv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4E672C4-34DA-891D-31AB-786815287C8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286000" y="0"/>
            <a:ext cx="4572000" cy="6858000"/>
          </a:xfrm>
          <a:prstGeom prst="rect">
            <a:avLst/>
          </a:prstGeom>
          <a:ln>
            <a:solidFill>
              <a:schemeClr val="bg1"/>
            </a:solidFill>
          </a:ln>
        </p:spPr>
      </p:pic>
      <p:sp>
        <p:nvSpPr>
          <p:cNvPr id="4" name="TextBox 3">
            <a:extLst>
              <a:ext uri="{FF2B5EF4-FFF2-40B4-BE49-F238E27FC236}">
                <a16:creationId xmlns:a16="http://schemas.microsoft.com/office/drawing/2014/main" id="{6DD39149-585E-7DFE-EE6F-435066AAEC29}"/>
              </a:ext>
            </a:extLst>
          </p:cNvPr>
          <p:cNvSpPr txBox="1">
            <a:spLocks noChangeArrowheads="1"/>
          </p:cNvSpPr>
          <p:nvPr/>
        </p:nvSpPr>
        <p:spPr bwMode="auto">
          <a:xfrm>
            <a:off x="38100" y="6381328"/>
            <a:ext cx="340201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n-GB" altLang="en-US" sz="800" i="1" dirty="0">
                <a:solidFill>
                  <a:schemeClr val="bg1"/>
                </a:solidFill>
                <a:latin typeface="Century Gothic" panose="020B0502020202020204" pitchFamily="34" charset="0"/>
              </a:rPr>
              <a:t>AI image respectfully generated by </a:t>
            </a:r>
          </a:p>
          <a:p>
            <a:pPr eaLnBrk="1" hangingPunct="1"/>
            <a:r>
              <a:rPr lang="en-GB" altLang="en-US" sz="800" i="1" dirty="0">
                <a:solidFill>
                  <a:schemeClr val="bg1"/>
                </a:solidFill>
                <a:latin typeface="Century Gothic" panose="020B0502020202020204" pitchFamily="34" charset="0"/>
              </a:rPr>
              <a:t>MS-Copilot</a:t>
            </a:r>
          </a:p>
        </p:txBody>
      </p:sp>
      <p:pic>
        <p:nvPicPr>
          <p:cNvPr id="6" name="Graphic 9" descr="Questions with solid fill">
            <a:extLst>
              <a:ext uri="{FF2B5EF4-FFF2-40B4-BE49-F238E27FC236}">
                <a16:creationId xmlns:a16="http://schemas.microsoft.com/office/drawing/2014/main" id="{33B0D08A-1301-4DED-50C0-5570515F270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243888" y="44624"/>
            <a:ext cx="813536" cy="813536"/>
          </a:xfrm>
          <a:prstGeom prst="rect">
            <a:avLst/>
          </a:prstGeom>
        </p:spPr>
      </p:pic>
    </p:spTree>
  </p:cSld>
  <p:clrMapOvr>
    <a:masterClrMapping/>
  </p:clrMapOvr>
  <p:transition spd="med">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3150</TotalTime>
  <Words>1193</Words>
  <Application>Microsoft Office PowerPoint</Application>
  <PresentationFormat>On-screen Show (4:3)</PresentationFormat>
  <Paragraphs>107</Paragraphs>
  <Slides>23</Slides>
  <Notes>23</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MS Mincho</vt:lpstr>
      <vt:lpstr>Arial</vt:lpstr>
      <vt:lpstr>Avenir Next LT Pro</vt:lpstr>
      <vt:lpstr>Calibri</vt:lpstr>
      <vt:lpstr>Cambria</vt:lpstr>
      <vt:lpstr>Century Gothic</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Rachel</dc:creator>
  <cp:lastModifiedBy>Rachel Boxer</cp:lastModifiedBy>
  <cp:revision>76</cp:revision>
  <dcterms:created xsi:type="dcterms:W3CDTF">2011-04-27T13:30:01Z</dcterms:created>
  <dcterms:modified xsi:type="dcterms:W3CDTF">2026-06-12T15:12:39Z</dcterms:modified>
</cp:coreProperties>
</file>