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 id="2147484109" r:id="rId2"/>
    <p:sldMasterId id="2147484145" r:id="rId3"/>
    <p:sldMasterId id="2147484157" r:id="rId4"/>
  </p:sldMasterIdLst>
  <p:notesMasterIdLst>
    <p:notesMasterId r:id="rId29"/>
  </p:notesMasterIdLst>
  <p:sldIdLst>
    <p:sldId id="432" r:id="rId5"/>
    <p:sldId id="458" r:id="rId6"/>
    <p:sldId id="454" r:id="rId7"/>
    <p:sldId id="453" r:id="rId8"/>
    <p:sldId id="256" r:id="rId9"/>
    <p:sldId id="292" r:id="rId10"/>
    <p:sldId id="294" r:id="rId11"/>
    <p:sldId id="296" r:id="rId12"/>
    <p:sldId id="297" r:id="rId13"/>
    <p:sldId id="299" r:id="rId14"/>
    <p:sldId id="300" r:id="rId15"/>
    <p:sldId id="301" r:id="rId16"/>
    <p:sldId id="308" r:id="rId17"/>
    <p:sldId id="317" r:id="rId18"/>
    <p:sldId id="302" r:id="rId19"/>
    <p:sldId id="459" r:id="rId20"/>
    <p:sldId id="455" r:id="rId21"/>
    <p:sldId id="460" r:id="rId22"/>
    <p:sldId id="463" r:id="rId23"/>
    <p:sldId id="456" r:id="rId24"/>
    <p:sldId id="461" r:id="rId25"/>
    <p:sldId id="462" r:id="rId26"/>
    <p:sldId id="431" r:id="rId27"/>
    <p:sldId id="323" r:id="rId2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3C07"/>
    <a:srgbClr val="1D1D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888" autoAdjust="0"/>
  </p:normalViewPr>
  <p:slideViewPr>
    <p:cSldViewPr>
      <p:cViewPr varScale="1">
        <p:scale>
          <a:sx n="89" d="100"/>
          <a:sy n="89" d="100"/>
        </p:scale>
        <p:origin x="22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480B1D-7F67-4FC2-9EC9-8DBEC4408E7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F679873-0080-4916-A15B-3B86152D6A6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FD503A0-5BAE-41A5-90BD-30302F7C1573}" type="datetimeFigureOut">
              <a:rPr lang="en-US" altLang="en-US"/>
              <a:pPr>
                <a:defRPr/>
              </a:pPr>
              <a:t>3/13/2023</a:t>
            </a:fld>
            <a:endParaRPr lang="en-US" altLang="en-US"/>
          </a:p>
        </p:txBody>
      </p:sp>
      <p:sp>
        <p:nvSpPr>
          <p:cNvPr id="4" name="Slide Image Placeholder 3">
            <a:extLst>
              <a:ext uri="{FF2B5EF4-FFF2-40B4-BE49-F238E27FC236}">
                <a16:creationId xmlns:a16="http://schemas.microsoft.com/office/drawing/2014/main" id="{7CF78A69-E298-4445-87C0-586C035B440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51595B0-46B4-4C8D-8214-01043AB14A4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AF87B0AB-A4D9-486F-8B22-25318929B76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D0369629-3D51-4AC8-9A1D-F2A0B7DF1D1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AB34225-336C-4B8A-A515-4119C3B2F6DF}" type="slidenum">
              <a:rPr lang="en-US" altLang="en-US"/>
              <a:pPr>
                <a:defRPr/>
              </a:pPr>
              <a:t>‹#›</a:t>
            </a:fld>
            <a:endParaRPr lang="en-US" altLang="en-US"/>
          </a:p>
        </p:txBody>
      </p:sp>
    </p:spTree>
    <p:extLst>
      <p:ext uri="{BB962C8B-B14F-4D97-AF65-F5344CB8AC3E}">
        <p14:creationId xmlns:p14="http://schemas.microsoft.com/office/powerpoint/2010/main" val="19045216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ew.officeapps.live.com/op/view.aspx?src=https%3A%2F%2Fwww.bintwinning.org%2Fapp%2Fuploads%2F2021%2F01%2FBin-Twinning-intro-presentation.pptx&amp;wdOrigin=BROWSELI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term, we are going to be finding </a:t>
            </a:r>
            <a:r>
              <a:rPr lang="en-GB" sz="1800">
                <a:effectLst/>
                <a:latin typeface="Avenir Next LT Pro" panose="020B0504020202020204" pitchFamily="34" charset="0"/>
                <a:ea typeface="MS Mincho" panose="02020609040205080304" pitchFamily="49" charset="-128"/>
                <a:cs typeface="Times New Roman" panose="02020603050405020304" pitchFamily="18" charset="0"/>
              </a:rPr>
              <a:t>out about –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 following the example of – leaders from all over the world, and so our new greeting reflects this.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b="1" i="0" u="none" strike="noStrike" kern="1200" baseline="0" dirty="0">
                <a:solidFill>
                  <a:srgbClr val="000000"/>
                </a:solidFill>
                <a:latin typeface="Montserrat"/>
              </a:rPr>
              <a:t>Slide 10: </a:t>
            </a:r>
            <a:r>
              <a:rPr lang="en-GB" b="0" i="0" u="none" strike="noStrike" kern="1200" baseline="0" dirty="0">
                <a:solidFill>
                  <a:srgbClr val="000000"/>
                </a:solidFill>
                <a:latin typeface="Montserrat"/>
              </a:rPr>
              <a:t>This is Meera. The piles of rubbish in Meera’s community mean that there are lots of mosquitoes, which spread diseases. Recently, Meera was ill for months and medicines cost lots of money.</a:t>
            </a:r>
            <a:endParaRPr lang="en-GB" sz="1200" b="0" i="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5"/>
          </p:nvPr>
        </p:nvSpPr>
        <p:spPr/>
        <p:txBody>
          <a:bodyPr/>
          <a:lstStyle/>
          <a:p>
            <a:fld id="{68AD4637-776D-4EBB-B587-BE96CE0DF87D}" type="slidenum">
              <a:rPr lang="en-GB" smtClean="0"/>
              <a:pPr/>
              <a:t>10</a:t>
            </a:fld>
            <a:endParaRPr lang="en-GB" dirty="0"/>
          </a:p>
        </p:txBody>
      </p:sp>
    </p:spTree>
    <p:extLst>
      <p:ext uri="{BB962C8B-B14F-4D97-AF65-F5344CB8AC3E}">
        <p14:creationId xmlns:p14="http://schemas.microsoft.com/office/powerpoint/2010/main" val="74928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ontserrat" pitchFamily="2" charset="77"/>
              </a:rPr>
              <a:t>Slide 11: </a:t>
            </a:r>
            <a:r>
              <a:rPr lang="en-GB" sz="1200" b="0" dirty="0">
                <a:latin typeface="Montserrat" pitchFamily="2" charset="77"/>
              </a:rPr>
              <a:t>All these people are twinning their bins! They donate money to TEAR Fund who give them a special sticker to show that their bin is twinned – and the money they have raised have done this….</a:t>
            </a:r>
            <a:endParaRPr lang="en-US" sz="1200" b="0" i="1" dirty="0">
              <a:latin typeface="Montserrat" pitchFamily="2" charset="77"/>
            </a:endParaRPr>
          </a:p>
          <a:p>
            <a:endParaRPr lang="en-GB" sz="1200" b="0" i="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5"/>
          </p:nvPr>
        </p:nvSpPr>
        <p:spPr/>
        <p:txBody>
          <a:bodyPr/>
          <a:lstStyle/>
          <a:p>
            <a:fld id="{68AD4637-776D-4EBB-B587-BE96CE0DF87D}" type="slidenum">
              <a:rPr lang="en-GB" smtClean="0"/>
              <a:pPr/>
              <a:t>11</a:t>
            </a:fld>
            <a:endParaRPr lang="en-GB" dirty="0"/>
          </a:p>
        </p:txBody>
      </p:sp>
    </p:spTree>
    <p:extLst>
      <p:ext uri="{BB962C8B-B14F-4D97-AF65-F5344CB8AC3E}">
        <p14:creationId xmlns:p14="http://schemas.microsoft.com/office/powerpoint/2010/main" val="3602641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ontserrat" pitchFamily="2" charset="77"/>
              </a:rPr>
              <a:t>Slide 12: </a:t>
            </a:r>
            <a:r>
              <a:rPr lang="en-GB" sz="1200" b="0" dirty="0">
                <a:latin typeface="Montserrat" pitchFamily="2" charset="77"/>
              </a:rPr>
              <a:t>Bin Twinning has helped to set up businesses that collect rubbish, dispose of it safely, and recycle as much as possible. Many of these projects upcycle waste into items for sale – from compost to paving blocks – and proceeds are given back to the local community and provide local people, from poor communities, with work. </a:t>
            </a:r>
            <a:endParaRPr lang="en-US" sz="1200" b="0" i="1" dirty="0">
              <a:latin typeface="Montserrat"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5"/>
          </p:nvPr>
        </p:nvSpPr>
        <p:spPr/>
        <p:txBody>
          <a:bodyPr/>
          <a:lstStyle/>
          <a:p>
            <a:fld id="{68AD4637-776D-4EBB-B587-BE96CE0DF87D}" type="slidenum">
              <a:rPr lang="en-GB" smtClean="0"/>
              <a:pPr/>
              <a:t>12</a:t>
            </a:fld>
            <a:endParaRPr lang="en-GB" dirty="0"/>
          </a:p>
        </p:txBody>
      </p:sp>
    </p:spTree>
    <p:extLst>
      <p:ext uri="{BB962C8B-B14F-4D97-AF65-F5344CB8AC3E}">
        <p14:creationId xmlns:p14="http://schemas.microsoft.com/office/powerpoint/2010/main" val="301546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ontserrat" pitchFamily="2" charset="77"/>
              </a:rPr>
              <a:t>Slide 13: </a:t>
            </a:r>
            <a:r>
              <a:rPr lang="en-GB" sz="1200" b="0" dirty="0">
                <a:latin typeface="Montserrat" pitchFamily="2" charset="77"/>
              </a:rPr>
              <a:t>So, if you were to twin your bin with Uganda, you’d be twinning with a recycling enterprise in </a:t>
            </a:r>
            <a:r>
              <a:rPr lang="en-GB" sz="1200" b="0" dirty="0" err="1">
                <a:latin typeface="Montserrat" pitchFamily="2" charset="77"/>
              </a:rPr>
              <a:t>Masaka</a:t>
            </a:r>
            <a:r>
              <a:rPr lang="en-GB" sz="1200" b="0" dirty="0">
                <a:latin typeface="Montserrat" pitchFamily="2" charset="77"/>
              </a:rPr>
              <a:t> that is setting up three paving block factories to recycle up to 30 tonnes of plastic each month.  </a:t>
            </a:r>
            <a:r>
              <a:rPr lang="en-GB" sz="1200" b="0" i="0" kern="1200" dirty="0">
                <a:solidFill>
                  <a:schemeClr val="tx1"/>
                </a:solidFill>
                <a:effectLst/>
                <a:latin typeface="Myriad Pro" panose="020B0503030403020204" pitchFamily="34" charset="0"/>
                <a:ea typeface="+mn-ea"/>
                <a:cs typeface="+mn-cs"/>
              </a:rPr>
              <a:t>Many of the people who work there wouldn’t normally have the chance to work because they are women, or disabled.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yriad Pro" panose="020B0503030403020204" pitchFamily="34" charset="0"/>
                <a:ea typeface="+mn-ea"/>
                <a:cs typeface="+mn-cs"/>
              </a:rPr>
              <a:t>Bin Twinning makes a big difference!!</a:t>
            </a:r>
          </a:p>
        </p:txBody>
      </p:sp>
      <p:sp>
        <p:nvSpPr>
          <p:cNvPr id="4" name="Slide Number Placeholder 3"/>
          <p:cNvSpPr>
            <a:spLocks noGrp="1"/>
          </p:cNvSpPr>
          <p:nvPr>
            <p:ph type="sldNum" sz="quarter" idx="5"/>
          </p:nvPr>
        </p:nvSpPr>
        <p:spPr/>
        <p:txBody>
          <a:bodyPr/>
          <a:lstStyle/>
          <a:p>
            <a:fld id="{68AD4637-776D-4EBB-B587-BE96CE0DF87D}" type="slidenum">
              <a:rPr lang="en-GB" smtClean="0"/>
              <a:pPr/>
              <a:t>13</a:t>
            </a:fld>
            <a:endParaRPr lang="en-GB" dirty="0"/>
          </a:p>
        </p:txBody>
      </p:sp>
    </p:spTree>
    <p:extLst>
      <p:ext uri="{BB962C8B-B14F-4D97-AF65-F5344CB8AC3E}">
        <p14:creationId xmlns:p14="http://schemas.microsoft.com/office/powerpoint/2010/main" val="92169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Montserrat" pitchFamily="2" charset="77"/>
              </a:rPr>
              <a:t>Slide 14: </a:t>
            </a:r>
            <a:r>
              <a:rPr lang="en-GB" sz="1200" b="0" dirty="0">
                <a:latin typeface="Montserrat" pitchFamily="2" charset="77"/>
              </a:rPr>
              <a:t>With Bin Twinning, people are helping to….</a:t>
            </a:r>
          </a:p>
          <a:p>
            <a:r>
              <a:rPr lang="en-GB" sz="1200" b="1" i="0" kern="1200" dirty="0">
                <a:solidFill>
                  <a:schemeClr val="tx1"/>
                </a:solidFill>
                <a:effectLst/>
                <a:latin typeface="Montserrat" pitchFamily="2" charset="77"/>
                <a:ea typeface="+mn-ea"/>
                <a:cs typeface="+mn-cs"/>
              </a:rPr>
              <a:t>Save lives – Protect the planet – Create jobs </a:t>
            </a:r>
            <a:endParaRPr lang="en-GB" sz="1200" b="1" i="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5"/>
          </p:nvPr>
        </p:nvSpPr>
        <p:spPr/>
        <p:txBody>
          <a:bodyPr/>
          <a:lstStyle/>
          <a:p>
            <a:fld id="{68AD4637-776D-4EBB-B587-BE96CE0DF87D}" type="slidenum">
              <a:rPr lang="en-GB" smtClean="0"/>
              <a:pPr/>
              <a:t>14</a:t>
            </a:fld>
            <a:endParaRPr lang="en-GB" dirty="0"/>
          </a:p>
        </p:txBody>
      </p:sp>
    </p:spTree>
    <p:extLst>
      <p:ext uri="{BB962C8B-B14F-4D97-AF65-F5344CB8AC3E}">
        <p14:creationId xmlns:p14="http://schemas.microsoft.com/office/powerpoint/2010/main" val="232513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15: </a:t>
            </a: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There are lots of ideas to help you to do things in school this week to raise funds to twin your bins – or to help you to be less wasteful with plastics.</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15</a:t>
            </a:fld>
            <a:endParaRPr lang="en-US" altLang="en-US"/>
          </a:p>
        </p:txBody>
      </p:sp>
    </p:spTree>
    <p:extLst>
      <p:ext uri="{BB962C8B-B14F-4D97-AF65-F5344CB8AC3E}">
        <p14:creationId xmlns:p14="http://schemas.microsoft.com/office/powerpoint/2010/main" val="560613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b="1" dirty="0"/>
              <a:t>Slide 16: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 the stillness of this moment, let’s be quiet and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b="0" dirty="0"/>
              <a:t>In the Bible, Christians read about God’s plan for the beautiful world he had made – you might remember that many times he said ‘That’s GOOD!’!! When he made people, it was clear that it was the people’s job to look after the world. So today, we are going to use some words that reflect this in our thoughts and prayers.</a:t>
            </a:r>
            <a:endParaRPr lang="en-GB" b="1"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16</a:t>
            </a:fld>
            <a:endParaRPr lang="en-US" altLang="en-US"/>
          </a:p>
        </p:txBody>
      </p:sp>
    </p:spTree>
    <p:extLst>
      <p:ext uri="{BB962C8B-B14F-4D97-AF65-F5344CB8AC3E}">
        <p14:creationId xmlns:p14="http://schemas.microsoft.com/office/powerpoint/2010/main" val="332846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17:</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heard  today lots of facts about plastic waste and its impact on our world….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….and how 2 billion people across our world live in an environment that none of us would like….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I wonder how you’d feel,  living here?....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I wonder what you’d want to change?....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I </a:t>
            </a:r>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wonder what we’ve learned today that might change our actions?....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how our actions might show that we are caring for the world?....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[give some space for silent reflection here]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turn my thoughts into a prayer now. If you’d like to pray too, then join in with the words ‘We will care for all you’ve made.’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17</a:t>
            </a:fld>
            <a:endParaRPr lang="en-US" altLang="en-US"/>
          </a:p>
        </p:txBody>
      </p:sp>
    </p:spTree>
    <p:extLst>
      <p:ext uri="{BB962C8B-B14F-4D97-AF65-F5344CB8AC3E}">
        <p14:creationId xmlns:p14="http://schemas.microsoft.com/office/powerpoint/2010/main" val="416641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18: </a:t>
            </a:r>
            <a:r>
              <a:rPr lang="en-GB" dirty="0"/>
              <a:t>Creator God</a:t>
            </a:r>
          </a:p>
          <a:p>
            <a:r>
              <a:rPr lang="en-GB" dirty="0"/>
              <a:t>You made our world beautiful, for us to</a:t>
            </a:r>
            <a:r>
              <a:rPr lang="en-GB" b="0" dirty="0"/>
              <a:t> share </a:t>
            </a:r>
            <a:r>
              <a:rPr lang="en-GB" b="1" dirty="0"/>
              <a:t>….we will care for all you’ve made.</a:t>
            </a:r>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18</a:t>
            </a:fld>
            <a:endParaRPr lang="en-US" altLang="en-US"/>
          </a:p>
        </p:txBody>
      </p:sp>
    </p:spTree>
    <p:extLst>
      <p:ext uri="{BB962C8B-B14F-4D97-AF65-F5344CB8AC3E}">
        <p14:creationId xmlns:p14="http://schemas.microsoft.com/office/powerpoint/2010/main" val="1070813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b="1" dirty="0"/>
              <a:t>Slide 19: </a:t>
            </a:r>
            <a:r>
              <a:rPr lang="en-GB" dirty="0"/>
              <a:t>When we see something that’s wrong, </a:t>
            </a:r>
            <a:r>
              <a:rPr lang="en-GB"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will care for all you’ve made.</a:t>
            </a:r>
            <a:endParaRPr lang="en-GB" sz="1100" b="1" dirty="0">
              <a:latin typeface="Century Gothic" panose="020B050202020202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19</a:t>
            </a:fld>
            <a:endParaRPr lang="en-US" altLang="en-US"/>
          </a:p>
        </p:txBody>
      </p:sp>
    </p:spTree>
    <p:extLst>
      <p:ext uri="{BB962C8B-B14F-4D97-AF65-F5344CB8AC3E}">
        <p14:creationId xmlns:p14="http://schemas.microsoft.com/office/powerpoint/2010/main" val="197099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 What are these pictures about? </a:t>
            </a:r>
            <a:r>
              <a:rPr lang="en-GB" b="0" dirty="0"/>
              <a:t>[Talk together for a few moments]</a:t>
            </a:r>
          </a:p>
          <a:p>
            <a:r>
              <a:rPr lang="en-GB" b="0" dirty="0"/>
              <a:t>We know quite a lot about how our rubbish is affecting our oceans, our climate and our environment – and many of us try to take the part we have to play in this very seriously.</a:t>
            </a:r>
            <a:endParaRPr lang="en-GB" b="1"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a:t>
            </a:fld>
            <a:endParaRPr lang="en-US" altLang="en-US"/>
          </a:p>
        </p:txBody>
      </p:sp>
    </p:spTree>
    <p:extLst>
      <p:ext uri="{BB962C8B-B14F-4D97-AF65-F5344CB8AC3E}">
        <p14:creationId xmlns:p14="http://schemas.microsoft.com/office/powerpoint/2010/main" val="739450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Cambria" panose="02040503050406030204" pitchFamily="18" charset="0"/>
                <a:ea typeface="MS Mincho" panose="02020609040205080304" pitchFamily="49" charset="-128"/>
                <a:cs typeface="Times New Roman" panose="02020603050405020304" pitchFamily="18" charset="0"/>
              </a:rPr>
              <a:t>Slide 20: </a:t>
            </a:r>
            <a:r>
              <a:rPr lang="en-GB" sz="1800" dirty="0">
                <a:effectLst/>
                <a:latin typeface="Cambria" panose="02040503050406030204" pitchFamily="18" charset="0"/>
                <a:ea typeface="MS Mincho" panose="02020609040205080304" pitchFamily="49" charset="-128"/>
                <a:cs typeface="Times New Roman" panose="02020603050405020304" pitchFamily="18" charset="0"/>
              </a:rPr>
              <a:t>With every piece of rubbish that we clear away</a:t>
            </a:r>
            <a:r>
              <a:rPr lang="en-GB" altLang="en-US" sz="28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will care for all you’ve made.</a:t>
            </a:r>
            <a:endParaRPr lang="en-GB" sz="1600" b="1" dirty="0">
              <a:latin typeface="Century Gothic" panose="020B0502020202020204" pitchFamily="34" charset="0"/>
              <a:ea typeface="MS Mincho" panose="02020609040205080304" pitchFamily="49" charset="-128"/>
              <a:cs typeface="Times New Roman" panose="02020603050405020304" pitchFamily="18" charset="0"/>
            </a:endParaRPr>
          </a:p>
          <a:p>
            <a:pPr algn="l"/>
            <a:r>
              <a:rPr lang="en-GB" sz="1800" dirty="0">
                <a:effectLst/>
                <a:latin typeface="Cambria" panose="02040503050406030204" pitchFamily="18" charset="0"/>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20</a:t>
            </a:fld>
            <a:endParaRPr lang="en-US" altLang="en-US"/>
          </a:p>
        </p:txBody>
      </p:sp>
    </p:spTree>
    <p:extLst>
      <p:ext uri="{BB962C8B-B14F-4D97-AF65-F5344CB8AC3E}">
        <p14:creationId xmlns:p14="http://schemas.microsoft.com/office/powerpoint/2010/main" val="3739327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b="1" dirty="0"/>
              <a:t>Slide 21: </a:t>
            </a:r>
            <a:r>
              <a:rPr lang="en-GB" dirty="0"/>
              <a:t>With every single thing that we recycle </a:t>
            </a:r>
            <a:r>
              <a:rPr lang="en-GB"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will care for all you’ve made.</a:t>
            </a:r>
            <a:endParaRPr lang="en-GB" sz="1100" b="1" dirty="0">
              <a:latin typeface="Century Gothic" panose="020B050202020202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21</a:t>
            </a:fld>
            <a:endParaRPr lang="en-US" altLang="en-US"/>
          </a:p>
        </p:txBody>
      </p:sp>
    </p:spTree>
    <p:extLst>
      <p:ext uri="{BB962C8B-B14F-4D97-AF65-F5344CB8AC3E}">
        <p14:creationId xmlns:p14="http://schemas.microsoft.com/office/powerpoint/2010/main" val="3918622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b="1" dirty="0"/>
              <a:t>Slide 22: </a:t>
            </a:r>
            <a:r>
              <a:rPr lang="en-GB" dirty="0"/>
              <a:t>As your children on this earth, </a:t>
            </a:r>
            <a:r>
              <a:rPr lang="en-GB"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will care for all you’ve made.</a:t>
            </a:r>
            <a:endParaRPr lang="en-GB" sz="1100" b="1" dirty="0">
              <a:latin typeface="Century Gothic" panose="020B050202020202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22</a:t>
            </a:fld>
            <a:endParaRPr lang="en-US" altLang="en-US"/>
          </a:p>
        </p:txBody>
      </p:sp>
    </p:spTree>
    <p:extLst>
      <p:ext uri="{BB962C8B-B14F-4D97-AF65-F5344CB8AC3E}">
        <p14:creationId xmlns:p14="http://schemas.microsoft.com/office/powerpoint/2010/main" val="2493658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F7C24D1-881E-6F3C-29F2-7488E2E3B0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6A9FBD7-52F5-89AD-5CAD-E8E947F478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ea typeface="Calibri" panose="020F0502020204030204" pitchFamily="34" charset="0"/>
              <a:cs typeface="Times New Roman" panose="02020603050405020304" pitchFamily="18" charset="0"/>
            </a:endParaRPr>
          </a:p>
        </p:txBody>
      </p:sp>
      <p:sp>
        <p:nvSpPr>
          <p:cNvPr id="26628" name="Slide Number Placeholder 3">
            <a:extLst>
              <a:ext uri="{FF2B5EF4-FFF2-40B4-BE49-F238E27FC236}">
                <a16:creationId xmlns:a16="http://schemas.microsoft.com/office/drawing/2014/main" id="{1D8B4CDF-3F30-C7DD-56ED-EFFCB54294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D0C386-E2A9-42D2-A06A-1F41FB91723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Sending: Slide 24</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our actions – and our bins! – make a difference.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24</a:t>
            </a:fld>
            <a:endParaRPr lang="en-US" altLang="en-US"/>
          </a:p>
        </p:txBody>
      </p:sp>
    </p:spTree>
    <p:extLst>
      <p:ext uri="{BB962C8B-B14F-4D97-AF65-F5344CB8AC3E}">
        <p14:creationId xmlns:p14="http://schemas.microsoft.com/office/powerpoint/2010/main" val="68671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This coming Saturday is Earth Day, and it will be marked in different ways across the globe. </a:t>
            </a:r>
          </a:p>
          <a:p>
            <a:r>
              <a:rPr lang="en-GB" b="0" dirty="0"/>
              <a:t>One Christian charity, TEAR Fund, is using the whole of this week to raise awareness of environmental issues in some of the poorest and most vulnerable communities across the world – in a very simple way. [You might want to get involved yourself as a school, but at least use the slides to explain the initiatives of Bin Twinning, shortly]</a:t>
            </a:r>
            <a:endParaRPr lang="en-GB" b="1"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3</a:t>
            </a:fld>
            <a:endParaRPr lang="en-US" altLang="en-US"/>
          </a:p>
        </p:txBody>
      </p:sp>
    </p:spTree>
    <p:extLst>
      <p:ext uri="{BB962C8B-B14F-4D97-AF65-F5344CB8AC3E}">
        <p14:creationId xmlns:p14="http://schemas.microsoft.com/office/powerpoint/2010/main" val="180723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Before we find out a bit more, we’re going to take part in a rubbish activity! Here at the front, you’ll see some rubbish – and we’ll find out some facts about how important it is to be aware of what happens to our rubbish, and the difference that we can make in our world</a:t>
            </a:r>
            <a:r>
              <a:rPr lang="en-GB" b="0" i="1" dirty="0"/>
              <a:t>. [use your recycled rubbish facts]</a:t>
            </a:r>
            <a:endParaRPr lang="en-GB" b="1" i="1"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4</a:t>
            </a:fld>
            <a:endParaRPr lang="en-US" altLang="en-US"/>
          </a:p>
        </p:txBody>
      </p:sp>
    </p:spTree>
    <p:extLst>
      <p:ext uri="{BB962C8B-B14F-4D97-AF65-F5344CB8AC3E}">
        <p14:creationId xmlns:p14="http://schemas.microsoft.com/office/powerpoint/2010/main" val="205271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dirty="0"/>
              <a:t>These slides come from TEAR Fund’s materials for schools: find the complete presentation here. Some words have been adapted for the ages of our pupils.</a:t>
            </a:r>
          </a:p>
          <a:p>
            <a:r>
              <a:rPr lang="en-GB" dirty="0">
                <a:hlinkClick r:id="rId3"/>
              </a:rPr>
              <a:t>Bin-Twinning-intro-presentation.pptx (live.com)</a:t>
            </a:r>
            <a:endParaRPr lang="en-GB" dirty="0"/>
          </a:p>
          <a:p>
            <a:r>
              <a:rPr lang="en-GB" dirty="0"/>
              <a:t>The people who work for a charity called TEAR Fund are showing us how to be good leaders in looking after our world – and the people who share it with us.</a:t>
            </a: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5</a:t>
            </a:fld>
            <a:endParaRPr lang="en-US" altLang="en-US"/>
          </a:p>
        </p:txBody>
      </p:sp>
    </p:spTree>
    <p:extLst>
      <p:ext uri="{BB962C8B-B14F-4D97-AF65-F5344CB8AC3E}">
        <p14:creationId xmlns:p14="http://schemas.microsoft.com/office/powerpoint/2010/main" val="395950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Bin Twinning is a bit like Town Twinning, where two towns across the world are linked – but you link your bin…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200" b="0" i="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5"/>
          </p:nvPr>
        </p:nvSpPr>
        <p:spPr/>
        <p:txBody>
          <a:bodyPr/>
          <a:lstStyle/>
          <a:p>
            <a:fld id="{68AD4637-776D-4EBB-B587-BE96CE0DF87D}" type="slidenum">
              <a:rPr lang="en-GB" smtClean="0"/>
              <a:pPr/>
              <a:t>6</a:t>
            </a:fld>
            <a:endParaRPr lang="en-GB" dirty="0"/>
          </a:p>
        </p:txBody>
      </p:sp>
    </p:spTree>
    <p:extLst>
      <p:ext uri="{BB962C8B-B14F-4D97-AF65-F5344CB8AC3E}">
        <p14:creationId xmlns:p14="http://schemas.microsoft.com/office/powerpoint/2010/main" val="118825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ontserrat" pitchFamily="2" charset="77"/>
              </a:rPr>
              <a:t>Slide 7: </a:t>
            </a:r>
            <a:r>
              <a:rPr lang="en-GB" sz="1200" b="0" dirty="0">
                <a:latin typeface="Montserrat" pitchFamily="2" charset="77"/>
              </a:rPr>
              <a:t>…with a rubbish collection and recycling project in one of the poorest places on the planet.</a:t>
            </a:r>
            <a:endParaRPr lang="en-US" sz="1200" b="0" i="1" dirty="0">
              <a:latin typeface="Montserrat" pitchFamily="2" charset="77"/>
            </a:endParaRPr>
          </a:p>
          <a:p>
            <a:endParaRPr lang="en-GB" sz="1200" b="0" i="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5"/>
          </p:nvPr>
        </p:nvSpPr>
        <p:spPr/>
        <p:txBody>
          <a:bodyPr/>
          <a:lstStyle/>
          <a:p>
            <a:fld id="{68AD4637-776D-4EBB-B587-BE96CE0DF87D}" type="slidenum">
              <a:rPr lang="en-GB" smtClean="0"/>
              <a:pPr/>
              <a:t>7</a:t>
            </a:fld>
            <a:endParaRPr lang="en-GB" dirty="0"/>
          </a:p>
        </p:txBody>
      </p:sp>
    </p:spTree>
    <p:extLst>
      <p:ext uri="{BB962C8B-B14F-4D97-AF65-F5344CB8AC3E}">
        <p14:creationId xmlns:p14="http://schemas.microsoft.com/office/powerpoint/2010/main" val="32990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ontserrat" pitchFamily="2" charset="77"/>
              </a:rPr>
              <a:t>Slide 8: </a:t>
            </a:r>
            <a:r>
              <a:rPr lang="en-GB" sz="1200" b="0" dirty="0">
                <a:latin typeface="Montserrat" pitchFamily="2" charset="77"/>
              </a:rPr>
              <a:t>2 billion people in the world are living among mounds of rubbish, like this, because they don’t have their waste collected and safely disposed of.</a:t>
            </a:r>
            <a:endParaRPr lang="en-US" sz="1200" b="0" i="1" dirty="0">
              <a:latin typeface="Montserrat" pitchFamily="2" charset="77"/>
            </a:endParaRPr>
          </a:p>
          <a:p>
            <a:endParaRPr lang="en-GB" sz="1200" b="0" i="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5"/>
          </p:nvPr>
        </p:nvSpPr>
        <p:spPr/>
        <p:txBody>
          <a:bodyPr/>
          <a:lstStyle/>
          <a:p>
            <a:fld id="{68AD4637-776D-4EBB-B587-BE96CE0DF87D}" type="slidenum">
              <a:rPr lang="en-GB" smtClean="0"/>
              <a:pPr/>
              <a:t>8</a:t>
            </a:fld>
            <a:endParaRPr lang="en-GB" dirty="0"/>
          </a:p>
        </p:txBody>
      </p:sp>
    </p:spTree>
    <p:extLst>
      <p:ext uri="{BB962C8B-B14F-4D97-AF65-F5344CB8AC3E}">
        <p14:creationId xmlns:p14="http://schemas.microsoft.com/office/powerpoint/2010/main" val="86483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ontserrat" pitchFamily="2" charset="77"/>
              </a:rPr>
              <a:t>Slide 9: </a:t>
            </a:r>
            <a:r>
              <a:rPr lang="en-GB" sz="1200" b="0" dirty="0">
                <a:latin typeface="Montserrat" pitchFamily="2" charset="77"/>
              </a:rPr>
              <a:t>In communities that don’t have waste collection services, residents feel they have no choice but to dump or burn their rubbish.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ontserrat" pitchFamily="2" charset="77"/>
              </a:rPr>
              <a:t>Waste either gets added to open dumps, thrown in waterways which lead out into the ocean, or it is burnt, creating toxic fumes and air pollution that are breathed in by local residents. </a:t>
            </a:r>
          </a:p>
          <a:p>
            <a:endParaRPr lang="en-GB" sz="1200" b="0" i="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5"/>
          </p:nvPr>
        </p:nvSpPr>
        <p:spPr/>
        <p:txBody>
          <a:bodyPr/>
          <a:lstStyle/>
          <a:p>
            <a:fld id="{68AD4637-776D-4EBB-B587-BE96CE0DF87D}" type="slidenum">
              <a:rPr lang="en-GB" smtClean="0"/>
              <a:pPr/>
              <a:t>9</a:t>
            </a:fld>
            <a:endParaRPr lang="en-GB" dirty="0"/>
          </a:p>
        </p:txBody>
      </p:sp>
    </p:spTree>
    <p:extLst>
      <p:ext uri="{BB962C8B-B14F-4D97-AF65-F5344CB8AC3E}">
        <p14:creationId xmlns:p14="http://schemas.microsoft.com/office/powerpoint/2010/main" val="158106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6D2E3-7B79-4A1E-8516-A4136301D691}"/>
              </a:ext>
            </a:extLst>
          </p:cNvPr>
          <p:cNvSpPr>
            <a:spLocks noGrp="1"/>
          </p:cNvSpPr>
          <p:nvPr>
            <p:ph type="dt" sz="half" idx="10"/>
          </p:nvPr>
        </p:nvSpPr>
        <p:spPr/>
        <p:txBody>
          <a:bodyPr/>
          <a:lstStyle>
            <a:lvl1pPr algn="ctr" eaLnBrk="0" hangingPunct="0">
              <a:defRPr/>
            </a:lvl1pPr>
          </a:lstStyle>
          <a:p>
            <a:pPr>
              <a:defRPr/>
            </a:pPr>
            <a:fld id="{AB15DC86-F227-4824-8B50-1AB6FEBB2E07}" type="datetimeFigureOut">
              <a:rPr lang="en-US" altLang="en-US"/>
              <a:pPr>
                <a:defRPr/>
              </a:pPr>
              <a:t>3/13/2023</a:t>
            </a:fld>
            <a:endParaRPr lang="en-GB" altLang="en-US"/>
          </a:p>
        </p:txBody>
      </p:sp>
      <p:sp>
        <p:nvSpPr>
          <p:cNvPr id="5" name="Footer Placeholder 4">
            <a:extLst>
              <a:ext uri="{FF2B5EF4-FFF2-40B4-BE49-F238E27FC236}">
                <a16:creationId xmlns:a16="http://schemas.microsoft.com/office/drawing/2014/main" id="{2AE01201-6769-4EE1-AEFB-B15FB5A22CF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8E22B7F-FE3A-4CC9-A418-978DA968DA62}"/>
              </a:ext>
            </a:extLst>
          </p:cNvPr>
          <p:cNvSpPr>
            <a:spLocks noGrp="1"/>
          </p:cNvSpPr>
          <p:nvPr>
            <p:ph type="sldNum" sz="quarter" idx="12"/>
          </p:nvPr>
        </p:nvSpPr>
        <p:spPr/>
        <p:txBody>
          <a:bodyPr/>
          <a:lstStyle>
            <a:lvl1pPr eaLnBrk="0" hangingPunct="0">
              <a:defRPr smtClean="0"/>
            </a:lvl1pPr>
          </a:lstStyle>
          <a:p>
            <a:pPr>
              <a:defRPr/>
            </a:pPr>
            <a:fld id="{02F21B0B-5DCA-4216-8E2C-802005D11A02}" type="slidenum">
              <a:rPr lang="en-GB" altLang="en-US"/>
              <a:pPr>
                <a:defRPr/>
              </a:pPr>
              <a:t>‹#›</a:t>
            </a:fld>
            <a:endParaRPr lang="en-GB" altLang="en-US"/>
          </a:p>
        </p:txBody>
      </p:sp>
    </p:spTree>
    <p:extLst>
      <p:ext uri="{BB962C8B-B14F-4D97-AF65-F5344CB8AC3E}">
        <p14:creationId xmlns:p14="http://schemas.microsoft.com/office/powerpoint/2010/main" val="3459163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ACDF1-7707-4CE6-AFF3-D4010B1F008A}"/>
              </a:ext>
            </a:extLst>
          </p:cNvPr>
          <p:cNvSpPr>
            <a:spLocks noGrp="1"/>
          </p:cNvSpPr>
          <p:nvPr>
            <p:ph type="dt" sz="half" idx="10"/>
          </p:nvPr>
        </p:nvSpPr>
        <p:spPr/>
        <p:txBody>
          <a:bodyPr/>
          <a:lstStyle>
            <a:lvl1pPr algn="ctr" eaLnBrk="0" hangingPunct="0">
              <a:defRPr/>
            </a:lvl1pPr>
          </a:lstStyle>
          <a:p>
            <a:pPr>
              <a:defRPr/>
            </a:pPr>
            <a:fld id="{0A9BD33C-DEAA-4F95-86AA-2A66232FF752}" type="datetimeFigureOut">
              <a:rPr lang="en-US" altLang="en-US"/>
              <a:pPr>
                <a:defRPr/>
              </a:pPr>
              <a:t>3/13/2023</a:t>
            </a:fld>
            <a:endParaRPr lang="en-GB" altLang="en-US"/>
          </a:p>
        </p:txBody>
      </p:sp>
      <p:sp>
        <p:nvSpPr>
          <p:cNvPr id="5" name="Footer Placeholder 4">
            <a:extLst>
              <a:ext uri="{FF2B5EF4-FFF2-40B4-BE49-F238E27FC236}">
                <a16:creationId xmlns:a16="http://schemas.microsoft.com/office/drawing/2014/main" id="{A4122A24-96F0-4BDA-B483-A9F3B926EBE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C046343-284B-4E01-A348-D0508BC1AD39}"/>
              </a:ext>
            </a:extLst>
          </p:cNvPr>
          <p:cNvSpPr>
            <a:spLocks noGrp="1"/>
          </p:cNvSpPr>
          <p:nvPr>
            <p:ph type="sldNum" sz="quarter" idx="12"/>
          </p:nvPr>
        </p:nvSpPr>
        <p:spPr/>
        <p:txBody>
          <a:bodyPr/>
          <a:lstStyle>
            <a:lvl1pPr eaLnBrk="0" hangingPunct="0">
              <a:defRPr smtClean="0"/>
            </a:lvl1pPr>
          </a:lstStyle>
          <a:p>
            <a:pPr>
              <a:defRPr/>
            </a:pPr>
            <a:fld id="{2944CA71-E45E-431B-9ECA-3DED384FC791}" type="slidenum">
              <a:rPr lang="en-GB" altLang="en-US"/>
              <a:pPr>
                <a:defRPr/>
              </a:pPr>
              <a:t>‹#›</a:t>
            </a:fld>
            <a:endParaRPr lang="en-GB" altLang="en-US"/>
          </a:p>
        </p:txBody>
      </p:sp>
    </p:spTree>
    <p:extLst>
      <p:ext uri="{BB962C8B-B14F-4D97-AF65-F5344CB8AC3E}">
        <p14:creationId xmlns:p14="http://schemas.microsoft.com/office/powerpoint/2010/main" val="2978392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1D08-4041-4882-BBF5-AA0BDBED8021}"/>
              </a:ext>
            </a:extLst>
          </p:cNvPr>
          <p:cNvSpPr>
            <a:spLocks noGrp="1"/>
          </p:cNvSpPr>
          <p:nvPr>
            <p:ph type="dt" sz="half" idx="10"/>
          </p:nvPr>
        </p:nvSpPr>
        <p:spPr/>
        <p:txBody>
          <a:bodyPr/>
          <a:lstStyle>
            <a:lvl1pPr algn="ctr" eaLnBrk="0" hangingPunct="0">
              <a:defRPr/>
            </a:lvl1pPr>
          </a:lstStyle>
          <a:p>
            <a:pPr>
              <a:defRPr/>
            </a:pPr>
            <a:fld id="{A15F8B8A-745A-446B-AA2F-49D8CDFBD0A2}" type="datetimeFigureOut">
              <a:rPr lang="en-US" altLang="en-US"/>
              <a:pPr>
                <a:defRPr/>
              </a:pPr>
              <a:t>3/13/2023</a:t>
            </a:fld>
            <a:endParaRPr lang="en-GB" altLang="en-US"/>
          </a:p>
        </p:txBody>
      </p:sp>
      <p:sp>
        <p:nvSpPr>
          <p:cNvPr id="5" name="Footer Placeholder 4">
            <a:extLst>
              <a:ext uri="{FF2B5EF4-FFF2-40B4-BE49-F238E27FC236}">
                <a16:creationId xmlns:a16="http://schemas.microsoft.com/office/drawing/2014/main" id="{7D24F99F-0589-4DA1-BE28-7B190ECFCD2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4FA8C61-E5E0-4095-ABB4-6309E6ABEC89}"/>
              </a:ext>
            </a:extLst>
          </p:cNvPr>
          <p:cNvSpPr>
            <a:spLocks noGrp="1"/>
          </p:cNvSpPr>
          <p:nvPr>
            <p:ph type="sldNum" sz="quarter" idx="12"/>
          </p:nvPr>
        </p:nvSpPr>
        <p:spPr/>
        <p:txBody>
          <a:bodyPr/>
          <a:lstStyle>
            <a:lvl1pPr eaLnBrk="0" hangingPunct="0">
              <a:defRPr smtClean="0"/>
            </a:lvl1pPr>
          </a:lstStyle>
          <a:p>
            <a:pPr>
              <a:defRPr/>
            </a:pPr>
            <a:fld id="{DE47E770-8543-4A11-BDAD-35D1DF3A8219}" type="slidenum">
              <a:rPr lang="en-GB" altLang="en-US"/>
              <a:pPr>
                <a:defRPr/>
              </a:pPr>
              <a:t>‹#›</a:t>
            </a:fld>
            <a:endParaRPr lang="en-GB" altLang="en-US"/>
          </a:p>
        </p:txBody>
      </p:sp>
    </p:spTree>
    <p:extLst>
      <p:ext uri="{BB962C8B-B14F-4D97-AF65-F5344CB8AC3E}">
        <p14:creationId xmlns:p14="http://schemas.microsoft.com/office/powerpoint/2010/main" val="2623797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B6D9AFE-ED9E-5025-ED82-8799294A3F6E}"/>
              </a:ext>
            </a:extLst>
          </p:cNvPr>
          <p:cNvSpPr>
            <a:spLocks noGrp="1"/>
          </p:cNvSpPr>
          <p:nvPr>
            <p:ph type="dt" sz="half" idx="10"/>
          </p:nvPr>
        </p:nvSpPr>
        <p:spPr/>
        <p:txBody>
          <a:bodyPr/>
          <a:lstStyle>
            <a:lvl1pPr>
              <a:defRPr/>
            </a:lvl1pPr>
          </a:lstStyle>
          <a:p>
            <a:pPr>
              <a:defRPr/>
            </a:pPr>
            <a:fld id="{373E3FA4-E6E5-4D33-AD57-150801CD35C8}" type="datetimeFigureOut">
              <a:rPr lang="en-US" altLang="en-US"/>
              <a:pPr>
                <a:defRPr/>
              </a:pPr>
              <a:t>3/13/2023</a:t>
            </a:fld>
            <a:endParaRPr lang="en-US" altLang="en-US"/>
          </a:p>
        </p:txBody>
      </p:sp>
      <p:sp>
        <p:nvSpPr>
          <p:cNvPr id="5" name="Footer Placeholder 4">
            <a:extLst>
              <a:ext uri="{FF2B5EF4-FFF2-40B4-BE49-F238E27FC236}">
                <a16:creationId xmlns:a16="http://schemas.microsoft.com/office/drawing/2014/main" id="{654F8CDF-7149-379D-649A-DC1EA006E4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5115A7-1B36-7748-8D09-DE48578F0BF7}"/>
              </a:ext>
            </a:extLst>
          </p:cNvPr>
          <p:cNvSpPr>
            <a:spLocks noGrp="1"/>
          </p:cNvSpPr>
          <p:nvPr>
            <p:ph type="sldNum" sz="quarter" idx="12"/>
          </p:nvPr>
        </p:nvSpPr>
        <p:spPr/>
        <p:txBody>
          <a:bodyPr/>
          <a:lstStyle>
            <a:lvl1pPr>
              <a:defRPr/>
            </a:lvl1pPr>
          </a:lstStyle>
          <a:p>
            <a:pPr>
              <a:defRPr/>
            </a:pPr>
            <a:fld id="{445326C6-E2C8-496E-AC5B-FA6A6EDD5464}" type="slidenum">
              <a:rPr lang="en-US" altLang="en-US"/>
              <a:pPr>
                <a:defRPr/>
              </a:pPr>
              <a:t>‹#›</a:t>
            </a:fld>
            <a:endParaRPr lang="en-US" altLang="en-US"/>
          </a:p>
        </p:txBody>
      </p:sp>
    </p:spTree>
    <p:extLst>
      <p:ext uri="{BB962C8B-B14F-4D97-AF65-F5344CB8AC3E}">
        <p14:creationId xmlns:p14="http://schemas.microsoft.com/office/powerpoint/2010/main" val="1801481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E6BCE8-D1E4-E063-479C-C5EB2BEF579A}"/>
              </a:ext>
            </a:extLst>
          </p:cNvPr>
          <p:cNvSpPr>
            <a:spLocks noGrp="1"/>
          </p:cNvSpPr>
          <p:nvPr>
            <p:ph type="dt" sz="half" idx="10"/>
          </p:nvPr>
        </p:nvSpPr>
        <p:spPr/>
        <p:txBody>
          <a:bodyPr/>
          <a:lstStyle>
            <a:lvl1pPr>
              <a:defRPr/>
            </a:lvl1pPr>
          </a:lstStyle>
          <a:p>
            <a:pPr>
              <a:defRPr/>
            </a:pPr>
            <a:fld id="{C538BF72-F3E9-407E-984D-6DADFDCD9B26}" type="datetimeFigureOut">
              <a:rPr lang="en-US" altLang="en-US"/>
              <a:pPr>
                <a:defRPr/>
              </a:pPr>
              <a:t>3/13/2023</a:t>
            </a:fld>
            <a:endParaRPr lang="en-US" altLang="en-US"/>
          </a:p>
        </p:txBody>
      </p:sp>
      <p:sp>
        <p:nvSpPr>
          <p:cNvPr id="5" name="Footer Placeholder 4">
            <a:extLst>
              <a:ext uri="{FF2B5EF4-FFF2-40B4-BE49-F238E27FC236}">
                <a16:creationId xmlns:a16="http://schemas.microsoft.com/office/drawing/2014/main" id="{9E16AA7B-6B42-DCA0-9748-075C8188A2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4B2B1A-114E-A32B-30F3-2A11D47B77B4}"/>
              </a:ext>
            </a:extLst>
          </p:cNvPr>
          <p:cNvSpPr>
            <a:spLocks noGrp="1"/>
          </p:cNvSpPr>
          <p:nvPr>
            <p:ph type="sldNum" sz="quarter" idx="12"/>
          </p:nvPr>
        </p:nvSpPr>
        <p:spPr/>
        <p:txBody>
          <a:bodyPr/>
          <a:lstStyle>
            <a:lvl1pPr>
              <a:defRPr/>
            </a:lvl1pPr>
          </a:lstStyle>
          <a:p>
            <a:pPr>
              <a:defRPr/>
            </a:pPr>
            <a:fld id="{4E96B76D-82FA-46D9-A345-A8021A666342}" type="slidenum">
              <a:rPr lang="en-US" altLang="en-US"/>
              <a:pPr>
                <a:defRPr/>
              </a:pPr>
              <a:t>‹#›</a:t>
            </a:fld>
            <a:endParaRPr lang="en-US" altLang="en-US"/>
          </a:p>
        </p:txBody>
      </p:sp>
    </p:spTree>
    <p:extLst>
      <p:ext uri="{BB962C8B-B14F-4D97-AF65-F5344CB8AC3E}">
        <p14:creationId xmlns:p14="http://schemas.microsoft.com/office/powerpoint/2010/main" val="2577324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A7F35E-E2F3-5D27-263C-22663B5032FF}"/>
              </a:ext>
            </a:extLst>
          </p:cNvPr>
          <p:cNvSpPr>
            <a:spLocks noGrp="1"/>
          </p:cNvSpPr>
          <p:nvPr>
            <p:ph type="dt" sz="half" idx="10"/>
          </p:nvPr>
        </p:nvSpPr>
        <p:spPr/>
        <p:txBody>
          <a:bodyPr/>
          <a:lstStyle>
            <a:lvl1pPr>
              <a:defRPr/>
            </a:lvl1pPr>
          </a:lstStyle>
          <a:p>
            <a:pPr>
              <a:defRPr/>
            </a:pPr>
            <a:fld id="{25B0BCA6-A211-4369-861C-E9716D6F1FB2}" type="datetimeFigureOut">
              <a:rPr lang="en-US" altLang="en-US"/>
              <a:pPr>
                <a:defRPr/>
              </a:pPr>
              <a:t>3/13/2023</a:t>
            </a:fld>
            <a:endParaRPr lang="en-US" altLang="en-US"/>
          </a:p>
        </p:txBody>
      </p:sp>
      <p:sp>
        <p:nvSpPr>
          <p:cNvPr id="5" name="Footer Placeholder 4">
            <a:extLst>
              <a:ext uri="{FF2B5EF4-FFF2-40B4-BE49-F238E27FC236}">
                <a16:creationId xmlns:a16="http://schemas.microsoft.com/office/drawing/2014/main" id="{5E1F332A-BD05-D9F5-3388-826566D650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DF3F42-1BB9-FF22-D42F-68B781239AA2}"/>
              </a:ext>
            </a:extLst>
          </p:cNvPr>
          <p:cNvSpPr>
            <a:spLocks noGrp="1"/>
          </p:cNvSpPr>
          <p:nvPr>
            <p:ph type="sldNum" sz="quarter" idx="12"/>
          </p:nvPr>
        </p:nvSpPr>
        <p:spPr/>
        <p:txBody>
          <a:bodyPr/>
          <a:lstStyle>
            <a:lvl1pPr>
              <a:defRPr/>
            </a:lvl1pPr>
          </a:lstStyle>
          <a:p>
            <a:pPr>
              <a:defRPr/>
            </a:pPr>
            <a:fld id="{B2DE5D99-5820-4E17-A642-60E24212FC16}" type="slidenum">
              <a:rPr lang="en-US" altLang="en-US"/>
              <a:pPr>
                <a:defRPr/>
              </a:pPr>
              <a:t>‹#›</a:t>
            </a:fld>
            <a:endParaRPr lang="en-US" altLang="en-US"/>
          </a:p>
        </p:txBody>
      </p:sp>
    </p:spTree>
    <p:extLst>
      <p:ext uri="{BB962C8B-B14F-4D97-AF65-F5344CB8AC3E}">
        <p14:creationId xmlns:p14="http://schemas.microsoft.com/office/powerpoint/2010/main" val="1421719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40735CF-306E-89A2-55FF-6AAB468CBDAF}"/>
              </a:ext>
            </a:extLst>
          </p:cNvPr>
          <p:cNvSpPr>
            <a:spLocks noGrp="1"/>
          </p:cNvSpPr>
          <p:nvPr>
            <p:ph type="dt" sz="half" idx="10"/>
          </p:nvPr>
        </p:nvSpPr>
        <p:spPr/>
        <p:txBody>
          <a:bodyPr/>
          <a:lstStyle>
            <a:lvl1pPr>
              <a:defRPr/>
            </a:lvl1pPr>
          </a:lstStyle>
          <a:p>
            <a:pPr>
              <a:defRPr/>
            </a:pPr>
            <a:fld id="{D8E3D0C6-3C01-4D62-AEDD-B4E8EAC353C4}" type="datetimeFigureOut">
              <a:rPr lang="en-US" altLang="en-US"/>
              <a:pPr>
                <a:defRPr/>
              </a:pPr>
              <a:t>3/13/2023</a:t>
            </a:fld>
            <a:endParaRPr lang="en-US" altLang="en-US"/>
          </a:p>
        </p:txBody>
      </p:sp>
      <p:sp>
        <p:nvSpPr>
          <p:cNvPr id="6" name="Footer Placeholder 4">
            <a:extLst>
              <a:ext uri="{FF2B5EF4-FFF2-40B4-BE49-F238E27FC236}">
                <a16:creationId xmlns:a16="http://schemas.microsoft.com/office/drawing/2014/main" id="{84C1907B-C29D-C034-42A9-405CE1F4A4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075D42-CBF6-B294-764F-4170B84A3455}"/>
              </a:ext>
            </a:extLst>
          </p:cNvPr>
          <p:cNvSpPr>
            <a:spLocks noGrp="1"/>
          </p:cNvSpPr>
          <p:nvPr>
            <p:ph type="sldNum" sz="quarter" idx="12"/>
          </p:nvPr>
        </p:nvSpPr>
        <p:spPr/>
        <p:txBody>
          <a:bodyPr/>
          <a:lstStyle>
            <a:lvl1pPr>
              <a:defRPr/>
            </a:lvl1pPr>
          </a:lstStyle>
          <a:p>
            <a:pPr>
              <a:defRPr/>
            </a:pPr>
            <a:fld id="{77467916-D5CC-4F98-80FD-066E9796273D}" type="slidenum">
              <a:rPr lang="en-US" altLang="en-US"/>
              <a:pPr>
                <a:defRPr/>
              </a:pPr>
              <a:t>‹#›</a:t>
            </a:fld>
            <a:endParaRPr lang="en-US" altLang="en-US"/>
          </a:p>
        </p:txBody>
      </p:sp>
    </p:spTree>
    <p:extLst>
      <p:ext uri="{BB962C8B-B14F-4D97-AF65-F5344CB8AC3E}">
        <p14:creationId xmlns:p14="http://schemas.microsoft.com/office/powerpoint/2010/main" val="4177564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6FADE8DE-6E90-E5EE-3FA1-FA263EFF1FAE}"/>
              </a:ext>
            </a:extLst>
          </p:cNvPr>
          <p:cNvSpPr>
            <a:spLocks noGrp="1"/>
          </p:cNvSpPr>
          <p:nvPr>
            <p:ph type="dt" sz="half" idx="10"/>
          </p:nvPr>
        </p:nvSpPr>
        <p:spPr/>
        <p:txBody>
          <a:bodyPr/>
          <a:lstStyle>
            <a:lvl1pPr>
              <a:defRPr/>
            </a:lvl1pPr>
          </a:lstStyle>
          <a:p>
            <a:pPr>
              <a:defRPr/>
            </a:pPr>
            <a:fld id="{E57DAFC8-714F-4D9B-AA36-2B9876BE23A4}" type="datetimeFigureOut">
              <a:rPr lang="en-US" altLang="en-US"/>
              <a:pPr>
                <a:defRPr/>
              </a:pPr>
              <a:t>3/13/2023</a:t>
            </a:fld>
            <a:endParaRPr lang="en-US" altLang="en-US"/>
          </a:p>
        </p:txBody>
      </p:sp>
      <p:sp>
        <p:nvSpPr>
          <p:cNvPr id="8" name="Footer Placeholder 4">
            <a:extLst>
              <a:ext uri="{FF2B5EF4-FFF2-40B4-BE49-F238E27FC236}">
                <a16:creationId xmlns:a16="http://schemas.microsoft.com/office/drawing/2014/main" id="{36B8A415-312F-59AD-2111-2B5DE66792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0667DC6-3A11-FC60-993E-8ADEEBCA5B24}"/>
              </a:ext>
            </a:extLst>
          </p:cNvPr>
          <p:cNvSpPr>
            <a:spLocks noGrp="1"/>
          </p:cNvSpPr>
          <p:nvPr>
            <p:ph type="sldNum" sz="quarter" idx="12"/>
          </p:nvPr>
        </p:nvSpPr>
        <p:spPr/>
        <p:txBody>
          <a:bodyPr/>
          <a:lstStyle>
            <a:lvl1pPr>
              <a:defRPr/>
            </a:lvl1pPr>
          </a:lstStyle>
          <a:p>
            <a:pPr>
              <a:defRPr/>
            </a:pPr>
            <a:fld id="{A7DAD609-B6F5-4D1B-A9F2-3191585210F7}" type="slidenum">
              <a:rPr lang="en-US" altLang="en-US"/>
              <a:pPr>
                <a:defRPr/>
              </a:pPr>
              <a:t>‹#›</a:t>
            </a:fld>
            <a:endParaRPr lang="en-US" altLang="en-US"/>
          </a:p>
        </p:txBody>
      </p:sp>
    </p:spTree>
    <p:extLst>
      <p:ext uri="{BB962C8B-B14F-4D97-AF65-F5344CB8AC3E}">
        <p14:creationId xmlns:p14="http://schemas.microsoft.com/office/powerpoint/2010/main" val="3631879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358FEB1A-C745-0AE1-0C9B-3C359105D59A}"/>
              </a:ext>
            </a:extLst>
          </p:cNvPr>
          <p:cNvSpPr>
            <a:spLocks noGrp="1"/>
          </p:cNvSpPr>
          <p:nvPr>
            <p:ph type="dt" sz="half" idx="10"/>
          </p:nvPr>
        </p:nvSpPr>
        <p:spPr/>
        <p:txBody>
          <a:bodyPr/>
          <a:lstStyle>
            <a:lvl1pPr>
              <a:defRPr/>
            </a:lvl1pPr>
          </a:lstStyle>
          <a:p>
            <a:pPr>
              <a:defRPr/>
            </a:pPr>
            <a:fld id="{F53F9690-1E71-46A7-9EA4-042424C92F39}" type="datetimeFigureOut">
              <a:rPr lang="en-US" altLang="en-US"/>
              <a:pPr>
                <a:defRPr/>
              </a:pPr>
              <a:t>3/13/2023</a:t>
            </a:fld>
            <a:endParaRPr lang="en-US" altLang="en-US"/>
          </a:p>
        </p:txBody>
      </p:sp>
      <p:sp>
        <p:nvSpPr>
          <p:cNvPr id="4" name="Footer Placeholder 4">
            <a:extLst>
              <a:ext uri="{FF2B5EF4-FFF2-40B4-BE49-F238E27FC236}">
                <a16:creationId xmlns:a16="http://schemas.microsoft.com/office/drawing/2014/main" id="{6B17BB88-C551-5F97-B032-4380B367546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1E00451-F25A-3713-B3CF-F3940AC07645}"/>
              </a:ext>
            </a:extLst>
          </p:cNvPr>
          <p:cNvSpPr>
            <a:spLocks noGrp="1"/>
          </p:cNvSpPr>
          <p:nvPr>
            <p:ph type="sldNum" sz="quarter" idx="12"/>
          </p:nvPr>
        </p:nvSpPr>
        <p:spPr/>
        <p:txBody>
          <a:bodyPr/>
          <a:lstStyle>
            <a:lvl1pPr>
              <a:defRPr/>
            </a:lvl1pPr>
          </a:lstStyle>
          <a:p>
            <a:pPr>
              <a:defRPr/>
            </a:pPr>
            <a:fld id="{B69177E1-C77A-4602-A259-C117E2261F20}" type="slidenum">
              <a:rPr lang="en-US" altLang="en-US"/>
              <a:pPr>
                <a:defRPr/>
              </a:pPr>
              <a:t>‹#›</a:t>
            </a:fld>
            <a:endParaRPr lang="en-US" altLang="en-US"/>
          </a:p>
        </p:txBody>
      </p:sp>
    </p:spTree>
    <p:extLst>
      <p:ext uri="{BB962C8B-B14F-4D97-AF65-F5344CB8AC3E}">
        <p14:creationId xmlns:p14="http://schemas.microsoft.com/office/powerpoint/2010/main" val="799323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18389E-9C10-1D22-CB47-69A731178F11}"/>
              </a:ext>
            </a:extLst>
          </p:cNvPr>
          <p:cNvSpPr>
            <a:spLocks noGrp="1"/>
          </p:cNvSpPr>
          <p:nvPr>
            <p:ph type="dt" sz="half" idx="10"/>
          </p:nvPr>
        </p:nvSpPr>
        <p:spPr/>
        <p:txBody>
          <a:bodyPr/>
          <a:lstStyle>
            <a:lvl1pPr>
              <a:defRPr/>
            </a:lvl1pPr>
          </a:lstStyle>
          <a:p>
            <a:pPr>
              <a:defRPr/>
            </a:pPr>
            <a:fld id="{1C3FF76B-0542-4EAF-80B7-741CB07ED0DF}" type="datetimeFigureOut">
              <a:rPr lang="en-US" altLang="en-US"/>
              <a:pPr>
                <a:defRPr/>
              </a:pPr>
              <a:t>3/13/2023</a:t>
            </a:fld>
            <a:endParaRPr lang="en-US" altLang="en-US"/>
          </a:p>
        </p:txBody>
      </p:sp>
      <p:sp>
        <p:nvSpPr>
          <p:cNvPr id="3" name="Footer Placeholder 4">
            <a:extLst>
              <a:ext uri="{FF2B5EF4-FFF2-40B4-BE49-F238E27FC236}">
                <a16:creationId xmlns:a16="http://schemas.microsoft.com/office/drawing/2014/main" id="{0321B2FC-7C0E-3B95-6823-2E7D20D4E26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A14052-52DE-AB54-03C1-7E6F90A14EB8}"/>
              </a:ext>
            </a:extLst>
          </p:cNvPr>
          <p:cNvSpPr>
            <a:spLocks noGrp="1"/>
          </p:cNvSpPr>
          <p:nvPr>
            <p:ph type="sldNum" sz="quarter" idx="12"/>
          </p:nvPr>
        </p:nvSpPr>
        <p:spPr/>
        <p:txBody>
          <a:bodyPr/>
          <a:lstStyle>
            <a:lvl1pPr>
              <a:defRPr/>
            </a:lvl1pPr>
          </a:lstStyle>
          <a:p>
            <a:pPr>
              <a:defRPr/>
            </a:pPr>
            <a:fld id="{6E04EBA3-4620-4F7E-A315-EEFAB3A5A11B}" type="slidenum">
              <a:rPr lang="en-US" altLang="en-US"/>
              <a:pPr>
                <a:defRPr/>
              </a:pPr>
              <a:t>‹#›</a:t>
            </a:fld>
            <a:endParaRPr lang="en-US" altLang="en-US"/>
          </a:p>
        </p:txBody>
      </p:sp>
    </p:spTree>
    <p:extLst>
      <p:ext uri="{BB962C8B-B14F-4D97-AF65-F5344CB8AC3E}">
        <p14:creationId xmlns:p14="http://schemas.microsoft.com/office/powerpoint/2010/main" val="3502306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29A50676-2814-A4A5-C872-292D197FDEE9}"/>
              </a:ext>
            </a:extLst>
          </p:cNvPr>
          <p:cNvSpPr>
            <a:spLocks noGrp="1"/>
          </p:cNvSpPr>
          <p:nvPr>
            <p:ph type="dt" sz="half" idx="10"/>
          </p:nvPr>
        </p:nvSpPr>
        <p:spPr/>
        <p:txBody>
          <a:bodyPr/>
          <a:lstStyle>
            <a:lvl1pPr>
              <a:defRPr/>
            </a:lvl1pPr>
          </a:lstStyle>
          <a:p>
            <a:pPr>
              <a:defRPr/>
            </a:pPr>
            <a:fld id="{CF834D37-C1BD-408C-B8F0-86BCB35B9CF2}" type="datetimeFigureOut">
              <a:rPr lang="en-US" altLang="en-US"/>
              <a:pPr>
                <a:defRPr/>
              </a:pPr>
              <a:t>3/13/2023</a:t>
            </a:fld>
            <a:endParaRPr lang="en-US" altLang="en-US"/>
          </a:p>
        </p:txBody>
      </p:sp>
      <p:sp>
        <p:nvSpPr>
          <p:cNvPr id="6" name="Footer Placeholder 4">
            <a:extLst>
              <a:ext uri="{FF2B5EF4-FFF2-40B4-BE49-F238E27FC236}">
                <a16:creationId xmlns:a16="http://schemas.microsoft.com/office/drawing/2014/main" id="{EB756F47-C77C-5FAA-DB2C-795BA53B39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4AC75C-6B3B-47AB-D5F2-EC76E82D1858}"/>
              </a:ext>
            </a:extLst>
          </p:cNvPr>
          <p:cNvSpPr>
            <a:spLocks noGrp="1"/>
          </p:cNvSpPr>
          <p:nvPr>
            <p:ph type="sldNum" sz="quarter" idx="12"/>
          </p:nvPr>
        </p:nvSpPr>
        <p:spPr/>
        <p:txBody>
          <a:bodyPr/>
          <a:lstStyle>
            <a:lvl1pPr>
              <a:defRPr/>
            </a:lvl1pPr>
          </a:lstStyle>
          <a:p>
            <a:pPr>
              <a:defRPr/>
            </a:pPr>
            <a:fld id="{78F6E1B7-6258-4C27-987D-C685D46E55CA}" type="slidenum">
              <a:rPr lang="en-US" altLang="en-US"/>
              <a:pPr>
                <a:defRPr/>
              </a:pPr>
              <a:t>‹#›</a:t>
            </a:fld>
            <a:endParaRPr lang="en-US" altLang="en-US"/>
          </a:p>
        </p:txBody>
      </p:sp>
    </p:spTree>
    <p:extLst>
      <p:ext uri="{BB962C8B-B14F-4D97-AF65-F5344CB8AC3E}">
        <p14:creationId xmlns:p14="http://schemas.microsoft.com/office/powerpoint/2010/main" val="2183832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231C2-F86B-4EC7-8CC3-9B79640D6D5F}"/>
              </a:ext>
            </a:extLst>
          </p:cNvPr>
          <p:cNvSpPr>
            <a:spLocks noGrp="1"/>
          </p:cNvSpPr>
          <p:nvPr>
            <p:ph type="dt" sz="half" idx="10"/>
          </p:nvPr>
        </p:nvSpPr>
        <p:spPr/>
        <p:txBody>
          <a:bodyPr/>
          <a:lstStyle>
            <a:lvl1pPr algn="ctr" eaLnBrk="0" hangingPunct="0">
              <a:defRPr/>
            </a:lvl1pPr>
          </a:lstStyle>
          <a:p>
            <a:pPr>
              <a:defRPr/>
            </a:pPr>
            <a:fld id="{62B684AB-0D26-41CE-97CE-487B7E669EBD}" type="datetimeFigureOut">
              <a:rPr lang="en-US" altLang="en-US"/>
              <a:pPr>
                <a:defRPr/>
              </a:pPr>
              <a:t>3/13/2023</a:t>
            </a:fld>
            <a:endParaRPr lang="en-GB" altLang="en-US"/>
          </a:p>
        </p:txBody>
      </p:sp>
      <p:sp>
        <p:nvSpPr>
          <p:cNvPr id="5" name="Footer Placeholder 4">
            <a:extLst>
              <a:ext uri="{FF2B5EF4-FFF2-40B4-BE49-F238E27FC236}">
                <a16:creationId xmlns:a16="http://schemas.microsoft.com/office/drawing/2014/main" id="{D0A9EE2B-D4DD-4D8A-98DB-D4951AEA618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65B05989-B94B-46CE-8304-E2CEB166FD95}"/>
              </a:ext>
            </a:extLst>
          </p:cNvPr>
          <p:cNvSpPr>
            <a:spLocks noGrp="1"/>
          </p:cNvSpPr>
          <p:nvPr>
            <p:ph type="sldNum" sz="quarter" idx="12"/>
          </p:nvPr>
        </p:nvSpPr>
        <p:spPr/>
        <p:txBody>
          <a:bodyPr/>
          <a:lstStyle>
            <a:lvl1pPr eaLnBrk="0" hangingPunct="0">
              <a:defRPr smtClean="0"/>
            </a:lvl1pPr>
          </a:lstStyle>
          <a:p>
            <a:pPr>
              <a:defRPr/>
            </a:pPr>
            <a:fld id="{5FECB0FE-C028-4FA4-A310-A21D46B74881}" type="slidenum">
              <a:rPr lang="en-GB" altLang="en-US"/>
              <a:pPr>
                <a:defRPr/>
              </a:pPr>
              <a:t>‹#›</a:t>
            </a:fld>
            <a:endParaRPr lang="en-GB" altLang="en-US"/>
          </a:p>
        </p:txBody>
      </p:sp>
    </p:spTree>
    <p:extLst>
      <p:ext uri="{BB962C8B-B14F-4D97-AF65-F5344CB8AC3E}">
        <p14:creationId xmlns:p14="http://schemas.microsoft.com/office/powerpoint/2010/main" val="121247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0ACF852-FDBC-EC63-A2FF-9DF6BE743C31}"/>
              </a:ext>
            </a:extLst>
          </p:cNvPr>
          <p:cNvSpPr>
            <a:spLocks noGrp="1"/>
          </p:cNvSpPr>
          <p:nvPr>
            <p:ph type="dt" sz="half" idx="10"/>
          </p:nvPr>
        </p:nvSpPr>
        <p:spPr/>
        <p:txBody>
          <a:bodyPr/>
          <a:lstStyle>
            <a:lvl1pPr>
              <a:defRPr/>
            </a:lvl1pPr>
          </a:lstStyle>
          <a:p>
            <a:pPr>
              <a:defRPr/>
            </a:pPr>
            <a:fld id="{8BB4F1DF-5782-4D46-AEEB-43FC455BFB45}" type="datetimeFigureOut">
              <a:rPr lang="en-US" altLang="en-US"/>
              <a:pPr>
                <a:defRPr/>
              </a:pPr>
              <a:t>3/13/2023</a:t>
            </a:fld>
            <a:endParaRPr lang="en-US" altLang="en-US"/>
          </a:p>
        </p:txBody>
      </p:sp>
      <p:sp>
        <p:nvSpPr>
          <p:cNvPr id="6" name="Footer Placeholder 4">
            <a:extLst>
              <a:ext uri="{FF2B5EF4-FFF2-40B4-BE49-F238E27FC236}">
                <a16:creationId xmlns:a16="http://schemas.microsoft.com/office/drawing/2014/main" id="{ACB5FD24-9648-8800-274D-3443FE1BBE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B32AC3-E43D-B78B-B3F8-8914E53FE61D}"/>
              </a:ext>
            </a:extLst>
          </p:cNvPr>
          <p:cNvSpPr>
            <a:spLocks noGrp="1"/>
          </p:cNvSpPr>
          <p:nvPr>
            <p:ph type="sldNum" sz="quarter" idx="12"/>
          </p:nvPr>
        </p:nvSpPr>
        <p:spPr/>
        <p:txBody>
          <a:bodyPr/>
          <a:lstStyle>
            <a:lvl1pPr>
              <a:defRPr/>
            </a:lvl1pPr>
          </a:lstStyle>
          <a:p>
            <a:pPr>
              <a:defRPr/>
            </a:pPr>
            <a:fld id="{4AFC7BCB-9641-4B53-BDF2-0E90C958E8D5}" type="slidenum">
              <a:rPr lang="en-US" altLang="en-US"/>
              <a:pPr>
                <a:defRPr/>
              </a:pPr>
              <a:t>‹#›</a:t>
            </a:fld>
            <a:endParaRPr lang="en-US" altLang="en-US"/>
          </a:p>
        </p:txBody>
      </p:sp>
    </p:spTree>
    <p:extLst>
      <p:ext uri="{BB962C8B-B14F-4D97-AF65-F5344CB8AC3E}">
        <p14:creationId xmlns:p14="http://schemas.microsoft.com/office/powerpoint/2010/main" val="1884997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4DFA18-E849-59B7-B08B-50CF304172DB}"/>
              </a:ext>
            </a:extLst>
          </p:cNvPr>
          <p:cNvSpPr>
            <a:spLocks noGrp="1"/>
          </p:cNvSpPr>
          <p:nvPr>
            <p:ph type="dt" sz="half" idx="10"/>
          </p:nvPr>
        </p:nvSpPr>
        <p:spPr/>
        <p:txBody>
          <a:bodyPr/>
          <a:lstStyle>
            <a:lvl1pPr>
              <a:defRPr/>
            </a:lvl1pPr>
          </a:lstStyle>
          <a:p>
            <a:pPr>
              <a:defRPr/>
            </a:pPr>
            <a:fld id="{29CD0154-85CC-4EBC-8D95-6CC9F9C15035}" type="datetimeFigureOut">
              <a:rPr lang="en-US" altLang="en-US"/>
              <a:pPr>
                <a:defRPr/>
              </a:pPr>
              <a:t>3/13/2023</a:t>
            </a:fld>
            <a:endParaRPr lang="en-US" altLang="en-US"/>
          </a:p>
        </p:txBody>
      </p:sp>
      <p:sp>
        <p:nvSpPr>
          <p:cNvPr id="5" name="Footer Placeholder 4">
            <a:extLst>
              <a:ext uri="{FF2B5EF4-FFF2-40B4-BE49-F238E27FC236}">
                <a16:creationId xmlns:a16="http://schemas.microsoft.com/office/drawing/2014/main" id="{C93D4868-A60E-4C2B-75F8-63BE631565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2C0F49-4251-A40E-E4A3-1A5028267ACE}"/>
              </a:ext>
            </a:extLst>
          </p:cNvPr>
          <p:cNvSpPr>
            <a:spLocks noGrp="1"/>
          </p:cNvSpPr>
          <p:nvPr>
            <p:ph type="sldNum" sz="quarter" idx="12"/>
          </p:nvPr>
        </p:nvSpPr>
        <p:spPr/>
        <p:txBody>
          <a:bodyPr/>
          <a:lstStyle>
            <a:lvl1pPr>
              <a:defRPr/>
            </a:lvl1pPr>
          </a:lstStyle>
          <a:p>
            <a:pPr>
              <a:defRPr/>
            </a:pPr>
            <a:fld id="{DE89A142-4EE1-4E5F-8F5E-E4D19B3BE612}" type="slidenum">
              <a:rPr lang="en-US" altLang="en-US"/>
              <a:pPr>
                <a:defRPr/>
              </a:pPr>
              <a:t>‹#›</a:t>
            </a:fld>
            <a:endParaRPr lang="en-US" altLang="en-US"/>
          </a:p>
        </p:txBody>
      </p:sp>
    </p:spTree>
    <p:extLst>
      <p:ext uri="{BB962C8B-B14F-4D97-AF65-F5344CB8AC3E}">
        <p14:creationId xmlns:p14="http://schemas.microsoft.com/office/powerpoint/2010/main" val="5019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9BCB30-72D9-3E56-82AB-7CD62803520A}"/>
              </a:ext>
            </a:extLst>
          </p:cNvPr>
          <p:cNvSpPr>
            <a:spLocks noGrp="1"/>
          </p:cNvSpPr>
          <p:nvPr>
            <p:ph type="dt" sz="half" idx="10"/>
          </p:nvPr>
        </p:nvSpPr>
        <p:spPr/>
        <p:txBody>
          <a:bodyPr/>
          <a:lstStyle>
            <a:lvl1pPr>
              <a:defRPr/>
            </a:lvl1pPr>
          </a:lstStyle>
          <a:p>
            <a:pPr>
              <a:defRPr/>
            </a:pPr>
            <a:fld id="{5E81126D-C41C-4847-9E0B-BCAD1AD3C469}" type="datetimeFigureOut">
              <a:rPr lang="en-US" altLang="en-US"/>
              <a:pPr>
                <a:defRPr/>
              </a:pPr>
              <a:t>3/13/2023</a:t>
            </a:fld>
            <a:endParaRPr lang="en-US" altLang="en-US"/>
          </a:p>
        </p:txBody>
      </p:sp>
      <p:sp>
        <p:nvSpPr>
          <p:cNvPr id="5" name="Footer Placeholder 4">
            <a:extLst>
              <a:ext uri="{FF2B5EF4-FFF2-40B4-BE49-F238E27FC236}">
                <a16:creationId xmlns:a16="http://schemas.microsoft.com/office/drawing/2014/main" id="{4BB7376B-A16F-DB66-412C-E14416E321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7B64A3-A009-18C6-EE93-18BEFAAEF402}"/>
              </a:ext>
            </a:extLst>
          </p:cNvPr>
          <p:cNvSpPr>
            <a:spLocks noGrp="1"/>
          </p:cNvSpPr>
          <p:nvPr>
            <p:ph type="sldNum" sz="quarter" idx="12"/>
          </p:nvPr>
        </p:nvSpPr>
        <p:spPr/>
        <p:txBody>
          <a:bodyPr/>
          <a:lstStyle>
            <a:lvl1pPr>
              <a:defRPr/>
            </a:lvl1pPr>
          </a:lstStyle>
          <a:p>
            <a:pPr>
              <a:defRPr/>
            </a:pPr>
            <a:fld id="{832A8036-A435-4198-9023-DBD03B41B669}" type="slidenum">
              <a:rPr lang="en-US" altLang="en-US"/>
              <a:pPr>
                <a:defRPr/>
              </a:pPr>
              <a:t>‹#›</a:t>
            </a:fld>
            <a:endParaRPr lang="en-US" altLang="en-US"/>
          </a:p>
        </p:txBody>
      </p:sp>
    </p:spTree>
    <p:extLst>
      <p:ext uri="{BB962C8B-B14F-4D97-AF65-F5344CB8AC3E}">
        <p14:creationId xmlns:p14="http://schemas.microsoft.com/office/powerpoint/2010/main" val="4262303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617B9A-DB13-8586-923F-F54D42CA8BB0}"/>
              </a:ext>
            </a:extLst>
          </p:cNvPr>
          <p:cNvSpPr>
            <a:spLocks noGrp="1"/>
          </p:cNvSpPr>
          <p:nvPr>
            <p:ph type="dt" sz="half" idx="10"/>
          </p:nvPr>
        </p:nvSpPr>
        <p:spPr/>
        <p:txBody>
          <a:bodyPr/>
          <a:lstStyle>
            <a:lvl1pPr>
              <a:defRPr/>
            </a:lvl1pPr>
          </a:lstStyle>
          <a:p>
            <a:pPr>
              <a:defRPr/>
            </a:pPr>
            <a:fld id="{F723B515-3A78-4552-9295-610F4B16030D}" type="datetimeFigureOut">
              <a:rPr lang="en-US"/>
              <a:pPr>
                <a:defRPr/>
              </a:pPr>
              <a:t>3/13/2023</a:t>
            </a:fld>
            <a:endParaRPr lang="en-GB"/>
          </a:p>
        </p:txBody>
      </p:sp>
      <p:sp>
        <p:nvSpPr>
          <p:cNvPr id="5" name="Footer Placeholder 4">
            <a:extLst>
              <a:ext uri="{FF2B5EF4-FFF2-40B4-BE49-F238E27FC236}">
                <a16:creationId xmlns:a16="http://schemas.microsoft.com/office/drawing/2014/main" id="{C7B43F6C-9FBF-0DE6-AF5A-3C58CBC4F4F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4FBFB2-C0A7-C6CD-5D23-A2EC9F942E6B}"/>
              </a:ext>
            </a:extLst>
          </p:cNvPr>
          <p:cNvSpPr>
            <a:spLocks noGrp="1"/>
          </p:cNvSpPr>
          <p:nvPr>
            <p:ph type="sldNum" sz="quarter" idx="12"/>
          </p:nvPr>
        </p:nvSpPr>
        <p:spPr/>
        <p:txBody>
          <a:bodyPr/>
          <a:lstStyle>
            <a:lvl1pPr>
              <a:defRPr/>
            </a:lvl1pPr>
          </a:lstStyle>
          <a:p>
            <a:pPr>
              <a:defRPr/>
            </a:pPr>
            <a:fld id="{707C80AE-6BE9-402A-9DFA-8E7B51FE6909}" type="slidenum">
              <a:rPr lang="en-GB"/>
              <a:pPr>
                <a:defRPr/>
              </a:pPr>
              <a:t>‹#›</a:t>
            </a:fld>
            <a:endParaRPr lang="en-GB"/>
          </a:p>
        </p:txBody>
      </p:sp>
    </p:spTree>
    <p:extLst>
      <p:ext uri="{BB962C8B-B14F-4D97-AF65-F5344CB8AC3E}">
        <p14:creationId xmlns:p14="http://schemas.microsoft.com/office/powerpoint/2010/main" val="3445746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895F1-292A-2CE9-1789-50A40B6545CA}"/>
              </a:ext>
            </a:extLst>
          </p:cNvPr>
          <p:cNvSpPr>
            <a:spLocks noGrp="1"/>
          </p:cNvSpPr>
          <p:nvPr>
            <p:ph type="dt" sz="half" idx="10"/>
          </p:nvPr>
        </p:nvSpPr>
        <p:spPr/>
        <p:txBody>
          <a:bodyPr/>
          <a:lstStyle>
            <a:lvl1pPr>
              <a:defRPr/>
            </a:lvl1pPr>
          </a:lstStyle>
          <a:p>
            <a:pPr>
              <a:defRPr/>
            </a:pPr>
            <a:fld id="{76348E87-A4E7-4D43-9525-857624F571AC}" type="datetimeFigureOut">
              <a:rPr lang="en-US"/>
              <a:pPr>
                <a:defRPr/>
              </a:pPr>
              <a:t>3/13/2023</a:t>
            </a:fld>
            <a:endParaRPr lang="en-GB"/>
          </a:p>
        </p:txBody>
      </p:sp>
      <p:sp>
        <p:nvSpPr>
          <p:cNvPr id="5" name="Footer Placeholder 4">
            <a:extLst>
              <a:ext uri="{FF2B5EF4-FFF2-40B4-BE49-F238E27FC236}">
                <a16:creationId xmlns:a16="http://schemas.microsoft.com/office/drawing/2014/main" id="{C7E7D3F4-1F4C-1AC7-AAB2-6C02AB01F1C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A464C9E-FC2A-B1CE-2ECC-CEFDB33A919E}"/>
              </a:ext>
            </a:extLst>
          </p:cNvPr>
          <p:cNvSpPr>
            <a:spLocks noGrp="1"/>
          </p:cNvSpPr>
          <p:nvPr>
            <p:ph type="sldNum" sz="quarter" idx="12"/>
          </p:nvPr>
        </p:nvSpPr>
        <p:spPr/>
        <p:txBody>
          <a:bodyPr/>
          <a:lstStyle>
            <a:lvl1pPr>
              <a:defRPr/>
            </a:lvl1pPr>
          </a:lstStyle>
          <a:p>
            <a:pPr>
              <a:defRPr/>
            </a:pPr>
            <a:fld id="{548E564F-8E12-4F60-ACFE-48E701CD20A3}" type="slidenum">
              <a:rPr lang="en-GB"/>
              <a:pPr>
                <a:defRPr/>
              </a:pPr>
              <a:t>‹#›</a:t>
            </a:fld>
            <a:endParaRPr lang="en-GB"/>
          </a:p>
        </p:txBody>
      </p:sp>
    </p:spTree>
    <p:extLst>
      <p:ext uri="{BB962C8B-B14F-4D97-AF65-F5344CB8AC3E}">
        <p14:creationId xmlns:p14="http://schemas.microsoft.com/office/powerpoint/2010/main" val="59581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E0020-9864-1124-9FA6-76AC14F46CAC}"/>
              </a:ext>
            </a:extLst>
          </p:cNvPr>
          <p:cNvSpPr>
            <a:spLocks noGrp="1"/>
          </p:cNvSpPr>
          <p:nvPr>
            <p:ph type="dt" sz="half" idx="10"/>
          </p:nvPr>
        </p:nvSpPr>
        <p:spPr/>
        <p:txBody>
          <a:bodyPr/>
          <a:lstStyle>
            <a:lvl1pPr>
              <a:defRPr/>
            </a:lvl1pPr>
          </a:lstStyle>
          <a:p>
            <a:pPr>
              <a:defRPr/>
            </a:pPr>
            <a:fld id="{5B5BCA12-1ECE-4278-AB57-CA2CF0948185}" type="datetimeFigureOut">
              <a:rPr lang="en-US"/>
              <a:pPr>
                <a:defRPr/>
              </a:pPr>
              <a:t>3/13/2023</a:t>
            </a:fld>
            <a:endParaRPr lang="en-GB"/>
          </a:p>
        </p:txBody>
      </p:sp>
      <p:sp>
        <p:nvSpPr>
          <p:cNvPr id="5" name="Footer Placeholder 4">
            <a:extLst>
              <a:ext uri="{FF2B5EF4-FFF2-40B4-BE49-F238E27FC236}">
                <a16:creationId xmlns:a16="http://schemas.microsoft.com/office/drawing/2014/main" id="{344ED231-459E-2D84-22F8-E2A88D388E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86CD56-C0C8-52D0-59B3-ED11D8F669F7}"/>
              </a:ext>
            </a:extLst>
          </p:cNvPr>
          <p:cNvSpPr>
            <a:spLocks noGrp="1"/>
          </p:cNvSpPr>
          <p:nvPr>
            <p:ph type="sldNum" sz="quarter" idx="12"/>
          </p:nvPr>
        </p:nvSpPr>
        <p:spPr/>
        <p:txBody>
          <a:bodyPr/>
          <a:lstStyle>
            <a:lvl1pPr>
              <a:defRPr/>
            </a:lvl1pPr>
          </a:lstStyle>
          <a:p>
            <a:pPr>
              <a:defRPr/>
            </a:pPr>
            <a:fld id="{A1F74851-4E20-4D7A-A30B-909AB0A5CD09}" type="slidenum">
              <a:rPr lang="en-GB"/>
              <a:pPr>
                <a:defRPr/>
              </a:pPr>
              <a:t>‹#›</a:t>
            </a:fld>
            <a:endParaRPr lang="en-GB"/>
          </a:p>
        </p:txBody>
      </p:sp>
    </p:spTree>
    <p:extLst>
      <p:ext uri="{BB962C8B-B14F-4D97-AF65-F5344CB8AC3E}">
        <p14:creationId xmlns:p14="http://schemas.microsoft.com/office/powerpoint/2010/main" val="2036095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54FEF8F-0F4D-D5C3-F063-97AF349E22C0}"/>
              </a:ext>
            </a:extLst>
          </p:cNvPr>
          <p:cNvSpPr>
            <a:spLocks noGrp="1"/>
          </p:cNvSpPr>
          <p:nvPr>
            <p:ph type="dt" sz="half" idx="10"/>
          </p:nvPr>
        </p:nvSpPr>
        <p:spPr/>
        <p:txBody>
          <a:bodyPr/>
          <a:lstStyle>
            <a:lvl1pPr>
              <a:defRPr/>
            </a:lvl1pPr>
          </a:lstStyle>
          <a:p>
            <a:pPr>
              <a:defRPr/>
            </a:pPr>
            <a:fld id="{080A687E-76FB-49F0-A8D9-4E0092A56401}" type="datetimeFigureOut">
              <a:rPr lang="en-US"/>
              <a:pPr>
                <a:defRPr/>
              </a:pPr>
              <a:t>3/13/2023</a:t>
            </a:fld>
            <a:endParaRPr lang="en-GB"/>
          </a:p>
        </p:txBody>
      </p:sp>
      <p:sp>
        <p:nvSpPr>
          <p:cNvPr id="6" name="Footer Placeholder 4">
            <a:extLst>
              <a:ext uri="{FF2B5EF4-FFF2-40B4-BE49-F238E27FC236}">
                <a16:creationId xmlns:a16="http://schemas.microsoft.com/office/drawing/2014/main" id="{A156EDBF-BEC7-410E-0C5C-FD46EBECA79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80FE74E-A58A-364B-E6BC-F8F29EBC6E3F}"/>
              </a:ext>
            </a:extLst>
          </p:cNvPr>
          <p:cNvSpPr>
            <a:spLocks noGrp="1"/>
          </p:cNvSpPr>
          <p:nvPr>
            <p:ph type="sldNum" sz="quarter" idx="12"/>
          </p:nvPr>
        </p:nvSpPr>
        <p:spPr/>
        <p:txBody>
          <a:bodyPr/>
          <a:lstStyle>
            <a:lvl1pPr>
              <a:defRPr/>
            </a:lvl1pPr>
          </a:lstStyle>
          <a:p>
            <a:pPr>
              <a:defRPr/>
            </a:pPr>
            <a:fld id="{B979DC53-3B89-439A-B191-8F3DC65BE6AB}" type="slidenum">
              <a:rPr lang="en-GB"/>
              <a:pPr>
                <a:defRPr/>
              </a:pPr>
              <a:t>‹#›</a:t>
            </a:fld>
            <a:endParaRPr lang="en-GB"/>
          </a:p>
        </p:txBody>
      </p:sp>
    </p:spTree>
    <p:extLst>
      <p:ext uri="{BB962C8B-B14F-4D97-AF65-F5344CB8AC3E}">
        <p14:creationId xmlns:p14="http://schemas.microsoft.com/office/powerpoint/2010/main" val="3237391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306E5D78-1684-DD2E-F02F-CE22DCB1C237}"/>
              </a:ext>
            </a:extLst>
          </p:cNvPr>
          <p:cNvSpPr>
            <a:spLocks noGrp="1"/>
          </p:cNvSpPr>
          <p:nvPr>
            <p:ph type="dt" sz="half" idx="10"/>
          </p:nvPr>
        </p:nvSpPr>
        <p:spPr/>
        <p:txBody>
          <a:bodyPr/>
          <a:lstStyle>
            <a:lvl1pPr>
              <a:defRPr/>
            </a:lvl1pPr>
          </a:lstStyle>
          <a:p>
            <a:pPr>
              <a:defRPr/>
            </a:pPr>
            <a:fld id="{881A511E-6E74-4A25-AA06-7C14B7911B36}" type="datetimeFigureOut">
              <a:rPr lang="en-US"/>
              <a:pPr>
                <a:defRPr/>
              </a:pPr>
              <a:t>3/13/2023</a:t>
            </a:fld>
            <a:endParaRPr lang="en-GB"/>
          </a:p>
        </p:txBody>
      </p:sp>
      <p:sp>
        <p:nvSpPr>
          <p:cNvPr id="8" name="Footer Placeholder 4">
            <a:extLst>
              <a:ext uri="{FF2B5EF4-FFF2-40B4-BE49-F238E27FC236}">
                <a16:creationId xmlns:a16="http://schemas.microsoft.com/office/drawing/2014/main" id="{F499788E-0CB4-6716-44B2-E01E75C3608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E5A4098-86AE-FE69-953B-A1A2BB5F241E}"/>
              </a:ext>
            </a:extLst>
          </p:cNvPr>
          <p:cNvSpPr>
            <a:spLocks noGrp="1"/>
          </p:cNvSpPr>
          <p:nvPr>
            <p:ph type="sldNum" sz="quarter" idx="12"/>
          </p:nvPr>
        </p:nvSpPr>
        <p:spPr/>
        <p:txBody>
          <a:bodyPr/>
          <a:lstStyle>
            <a:lvl1pPr>
              <a:defRPr/>
            </a:lvl1pPr>
          </a:lstStyle>
          <a:p>
            <a:pPr>
              <a:defRPr/>
            </a:pPr>
            <a:fld id="{5827A5C3-E879-489B-A9E4-2CA9819E7776}" type="slidenum">
              <a:rPr lang="en-GB"/>
              <a:pPr>
                <a:defRPr/>
              </a:pPr>
              <a:t>‹#›</a:t>
            </a:fld>
            <a:endParaRPr lang="en-GB"/>
          </a:p>
        </p:txBody>
      </p:sp>
    </p:spTree>
    <p:extLst>
      <p:ext uri="{BB962C8B-B14F-4D97-AF65-F5344CB8AC3E}">
        <p14:creationId xmlns:p14="http://schemas.microsoft.com/office/powerpoint/2010/main" val="1230807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7DE3D65-53C5-CE49-9D6B-8C3B8757D174}"/>
              </a:ext>
            </a:extLst>
          </p:cNvPr>
          <p:cNvSpPr>
            <a:spLocks noGrp="1"/>
          </p:cNvSpPr>
          <p:nvPr>
            <p:ph type="dt" sz="half" idx="10"/>
          </p:nvPr>
        </p:nvSpPr>
        <p:spPr/>
        <p:txBody>
          <a:bodyPr/>
          <a:lstStyle>
            <a:lvl1pPr>
              <a:defRPr/>
            </a:lvl1pPr>
          </a:lstStyle>
          <a:p>
            <a:pPr>
              <a:defRPr/>
            </a:pPr>
            <a:fld id="{5566983B-86C9-4B2B-BF66-04A20C65AA4C}" type="datetimeFigureOut">
              <a:rPr lang="en-US"/>
              <a:pPr>
                <a:defRPr/>
              </a:pPr>
              <a:t>3/13/2023</a:t>
            </a:fld>
            <a:endParaRPr lang="en-GB"/>
          </a:p>
        </p:txBody>
      </p:sp>
      <p:sp>
        <p:nvSpPr>
          <p:cNvPr id="4" name="Footer Placeholder 4">
            <a:extLst>
              <a:ext uri="{FF2B5EF4-FFF2-40B4-BE49-F238E27FC236}">
                <a16:creationId xmlns:a16="http://schemas.microsoft.com/office/drawing/2014/main" id="{E661319D-B420-1882-4C87-C7B1C46A55E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971FE58-8DB3-C8BE-2066-DACA279FA060}"/>
              </a:ext>
            </a:extLst>
          </p:cNvPr>
          <p:cNvSpPr>
            <a:spLocks noGrp="1"/>
          </p:cNvSpPr>
          <p:nvPr>
            <p:ph type="sldNum" sz="quarter" idx="12"/>
          </p:nvPr>
        </p:nvSpPr>
        <p:spPr/>
        <p:txBody>
          <a:bodyPr/>
          <a:lstStyle>
            <a:lvl1pPr>
              <a:defRPr/>
            </a:lvl1pPr>
          </a:lstStyle>
          <a:p>
            <a:pPr>
              <a:defRPr/>
            </a:pPr>
            <a:fld id="{C957F330-26A4-47CE-8604-CAB033938102}" type="slidenum">
              <a:rPr lang="en-GB"/>
              <a:pPr>
                <a:defRPr/>
              </a:pPr>
              <a:t>‹#›</a:t>
            </a:fld>
            <a:endParaRPr lang="en-GB"/>
          </a:p>
        </p:txBody>
      </p:sp>
    </p:spTree>
    <p:extLst>
      <p:ext uri="{BB962C8B-B14F-4D97-AF65-F5344CB8AC3E}">
        <p14:creationId xmlns:p14="http://schemas.microsoft.com/office/powerpoint/2010/main" val="1712076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F82D2-94F4-8B8A-4453-35C24095A6DD}"/>
              </a:ext>
            </a:extLst>
          </p:cNvPr>
          <p:cNvSpPr>
            <a:spLocks noGrp="1"/>
          </p:cNvSpPr>
          <p:nvPr>
            <p:ph type="dt" sz="half" idx="10"/>
          </p:nvPr>
        </p:nvSpPr>
        <p:spPr/>
        <p:txBody>
          <a:bodyPr/>
          <a:lstStyle>
            <a:lvl1pPr>
              <a:defRPr/>
            </a:lvl1pPr>
          </a:lstStyle>
          <a:p>
            <a:pPr>
              <a:defRPr/>
            </a:pPr>
            <a:fld id="{F6550937-EEBF-4469-9B31-61E4DFA3D6E7}" type="datetimeFigureOut">
              <a:rPr lang="en-US"/>
              <a:pPr>
                <a:defRPr/>
              </a:pPr>
              <a:t>3/13/2023</a:t>
            </a:fld>
            <a:endParaRPr lang="en-GB"/>
          </a:p>
        </p:txBody>
      </p:sp>
      <p:sp>
        <p:nvSpPr>
          <p:cNvPr id="3" name="Footer Placeholder 4">
            <a:extLst>
              <a:ext uri="{FF2B5EF4-FFF2-40B4-BE49-F238E27FC236}">
                <a16:creationId xmlns:a16="http://schemas.microsoft.com/office/drawing/2014/main" id="{6E43FA75-E99A-A45C-6F41-54B5435B43B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29256D7-D00B-3B6D-021C-CFC1A397BC7C}"/>
              </a:ext>
            </a:extLst>
          </p:cNvPr>
          <p:cNvSpPr>
            <a:spLocks noGrp="1"/>
          </p:cNvSpPr>
          <p:nvPr>
            <p:ph type="sldNum" sz="quarter" idx="12"/>
          </p:nvPr>
        </p:nvSpPr>
        <p:spPr/>
        <p:txBody>
          <a:bodyPr/>
          <a:lstStyle>
            <a:lvl1pPr>
              <a:defRPr/>
            </a:lvl1pPr>
          </a:lstStyle>
          <a:p>
            <a:pPr>
              <a:defRPr/>
            </a:pPr>
            <a:fld id="{80D8AE4D-37D6-4F5E-AC83-9D455C6FB358}" type="slidenum">
              <a:rPr lang="en-GB"/>
              <a:pPr>
                <a:defRPr/>
              </a:pPr>
              <a:t>‹#›</a:t>
            </a:fld>
            <a:endParaRPr lang="en-GB"/>
          </a:p>
        </p:txBody>
      </p:sp>
    </p:spTree>
    <p:extLst>
      <p:ext uri="{BB962C8B-B14F-4D97-AF65-F5344CB8AC3E}">
        <p14:creationId xmlns:p14="http://schemas.microsoft.com/office/powerpoint/2010/main" val="2362570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94C5E-35AF-4792-886E-CA7B5EF0FF61}"/>
              </a:ext>
            </a:extLst>
          </p:cNvPr>
          <p:cNvSpPr>
            <a:spLocks noGrp="1"/>
          </p:cNvSpPr>
          <p:nvPr>
            <p:ph type="dt" sz="half" idx="10"/>
          </p:nvPr>
        </p:nvSpPr>
        <p:spPr/>
        <p:txBody>
          <a:bodyPr/>
          <a:lstStyle>
            <a:lvl1pPr algn="ctr" eaLnBrk="0" hangingPunct="0">
              <a:defRPr/>
            </a:lvl1pPr>
          </a:lstStyle>
          <a:p>
            <a:pPr>
              <a:defRPr/>
            </a:pPr>
            <a:fld id="{D858CD31-3FEA-4B71-B3C5-38B204DD8116}" type="datetimeFigureOut">
              <a:rPr lang="en-US" altLang="en-US"/>
              <a:pPr>
                <a:defRPr/>
              </a:pPr>
              <a:t>3/13/2023</a:t>
            </a:fld>
            <a:endParaRPr lang="en-GB" altLang="en-US"/>
          </a:p>
        </p:txBody>
      </p:sp>
      <p:sp>
        <p:nvSpPr>
          <p:cNvPr id="5" name="Footer Placeholder 4">
            <a:extLst>
              <a:ext uri="{FF2B5EF4-FFF2-40B4-BE49-F238E27FC236}">
                <a16:creationId xmlns:a16="http://schemas.microsoft.com/office/drawing/2014/main" id="{1B0B2816-ABDA-4C42-A6C8-2AC33D62024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4BE93CD-CA60-487C-8469-CED07D3D69AC}"/>
              </a:ext>
            </a:extLst>
          </p:cNvPr>
          <p:cNvSpPr>
            <a:spLocks noGrp="1"/>
          </p:cNvSpPr>
          <p:nvPr>
            <p:ph type="sldNum" sz="quarter" idx="12"/>
          </p:nvPr>
        </p:nvSpPr>
        <p:spPr/>
        <p:txBody>
          <a:bodyPr/>
          <a:lstStyle>
            <a:lvl1pPr eaLnBrk="0" hangingPunct="0">
              <a:defRPr smtClean="0"/>
            </a:lvl1pPr>
          </a:lstStyle>
          <a:p>
            <a:pPr>
              <a:defRPr/>
            </a:pPr>
            <a:fld id="{4DE1E5B7-3677-45B4-82FE-C39485E41D09}" type="slidenum">
              <a:rPr lang="en-GB" altLang="en-US"/>
              <a:pPr>
                <a:defRPr/>
              </a:pPr>
              <a:t>‹#›</a:t>
            </a:fld>
            <a:endParaRPr lang="en-GB" altLang="en-US"/>
          </a:p>
        </p:txBody>
      </p:sp>
    </p:spTree>
    <p:extLst>
      <p:ext uri="{BB962C8B-B14F-4D97-AF65-F5344CB8AC3E}">
        <p14:creationId xmlns:p14="http://schemas.microsoft.com/office/powerpoint/2010/main" val="1296465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0E8758-6D4E-7B23-69BF-DAE19AB81130}"/>
              </a:ext>
            </a:extLst>
          </p:cNvPr>
          <p:cNvSpPr>
            <a:spLocks noGrp="1"/>
          </p:cNvSpPr>
          <p:nvPr>
            <p:ph type="dt" sz="half" idx="10"/>
          </p:nvPr>
        </p:nvSpPr>
        <p:spPr/>
        <p:txBody>
          <a:bodyPr/>
          <a:lstStyle>
            <a:lvl1pPr>
              <a:defRPr/>
            </a:lvl1pPr>
          </a:lstStyle>
          <a:p>
            <a:pPr>
              <a:defRPr/>
            </a:pPr>
            <a:fld id="{DD8E5996-6C68-40C3-B885-F2B75B644C73}" type="datetimeFigureOut">
              <a:rPr lang="en-US"/>
              <a:pPr>
                <a:defRPr/>
              </a:pPr>
              <a:t>3/13/2023</a:t>
            </a:fld>
            <a:endParaRPr lang="en-GB"/>
          </a:p>
        </p:txBody>
      </p:sp>
      <p:sp>
        <p:nvSpPr>
          <p:cNvPr id="6" name="Footer Placeholder 4">
            <a:extLst>
              <a:ext uri="{FF2B5EF4-FFF2-40B4-BE49-F238E27FC236}">
                <a16:creationId xmlns:a16="http://schemas.microsoft.com/office/drawing/2014/main" id="{60F9AA66-55FA-C196-E626-6C472C3F323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130CBCA-1D0D-0FCC-EAF2-E2EBF16BD269}"/>
              </a:ext>
            </a:extLst>
          </p:cNvPr>
          <p:cNvSpPr>
            <a:spLocks noGrp="1"/>
          </p:cNvSpPr>
          <p:nvPr>
            <p:ph type="sldNum" sz="quarter" idx="12"/>
          </p:nvPr>
        </p:nvSpPr>
        <p:spPr/>
        <p:txBody>
          <a:bodyPr/>
          <a:lstStyle>
            <a:lvl1pPr>
              <a:defRPr/>
            </a:lvl1pPr>
          </a:lstStyle>
          <a:p>
            <a:pPr>
              <a:defRPr/>
            </a:pPr>
            <a:fld id="{D22CDCC7-8E6D-4D8F-99BF-35DA6EFBAC1E}" type="slidenum">
              <a:rPr lang="en-GB"/>
              <a:pPr>
                <a:defRPr/>
              </a:pPr>
              <a:t>‹#›</a:t>
            </a:fld>
            <a:endParaRPr lang="en-GB"/>
          </a:p>
        </p:txBody>
      </p:sp>
    </p:spTree>
    <p:extLst>
      <p:ext uri="{BB962C8B-B14F-4D97-AF65-F5344CB8AC3E}">
        <p14:creationId xmlns:p14="http://schemas.microsoft.com/office/powerpoint/2010/main" val="197147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3A86B95-C4D4-115D-79C4-8399B99C28AE}"/>
              </a:ext>
            </a:extLst>
          </p:cNvPr>
          <p:cNvSpPr>
            <a:spLocks noGrp="1"/>
          </p:cNvSpPr>
          <p:nvPr>
            <p:ph type="dt" sz="half" idx="10"/>
          </p:nvPr>
        </p:nvSpPr>
        <p:spPr/>
        <p:txBody>
          <a:bodyPr/>
          <a:lstStyle>
            <a:lvl1pPr>
              <a:defRPr/>
            </a:lvl1pPr>
          </a:lstStyle>
          <a:p>
            <a:pPr>
              <a:defRPr/>
            </a:pPr>
            <a:fld id="{C2F17ECF-FE45-4AEC-B2CA-731991CA3307}" type="datetimeFigureOut">
              <a:rPr lang="en-US"/>
              <a:pPr>
                <a:defRPr/>
              </a:pPr>
              <a:t>3/13/2023</a:t>
            </a:fld>
            <a:endParaRPr lang="en-GB"/>
          </a:p>
        </p:txBody>
      </p:sp>
      <p:sp>
        <p:nvSpPr>
          <p:cNvPr id="6" name="Footer Placeholder 4">
            <a:extLst>
              <a:ext uri="{FF2B5EF4-FFF2-40B4-BE49-F238E27FC236}">
                <a16:creationId xmlns:a16="http://schemas.microsoft.com/office/drawing/2014/main" id="{C44418DC-F4DC-1B23-F8CB-677D20A608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E58588C-870F-C050-D45F-C0174EB3B77B}"/>
              </a:ext>
            </a:extLst>
          </p:cNvPr>
          <p:cNvSpPr>
            <a:spLocks noGrp="1"/>
          </p:cNvSpPr>
          <p:nvPr>
            <p:ph type="sldNum" sz="quarter" idx="12"/>
          </p:nvPr>
        </p:nvSpPr>
        <p:spPr/>
        <p:txBody>
          <a:bodyPr/>
          <a:lstStyle>
            <a:lvl1pPr>
              <a:defRPr/>
            </a:lvl1pPr>
          </a:lstStyle>
          <a:p>
            <a:pPr>
              <a:defRPr/>
            </a:pPr>
            <a:fld id="{BCB04D22-0689-45B7-A252-5F5516D3CF3D}" type="slidenum">
              <a:rPr lang="en-GB"/>
              <a:pPr>
                <a:defRPr/>
              </a:pPr>
              <a:t>‹#›</a:t>
            </a:fld>
            <a:endParaRPr lang="en-GB"/>
          </a:p>
        </p:txBody>
      </p:sp>
    </p:spTree>
    <p:extLst>
      <p:ext uri="{BB962C8B-B14F-4D97-AF65-F5344CB8AC3E}">
        <p14:creationId xmlns:p14="http://schemas.microsoft.com/office/powerpoint/2010/main" val="1940830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6AEDC-5F76-4096-FE81-1F3F3ABFAFCA}"/>
              </a:ext>
            </a:extLst>
          </p:cNvPr>
          <p:cNvSpPr>
            <a:spLocks noGrp="1"/>
          </p:cNvSpPr>
          <p:nvPr>
            <p:ph type="dt" sz="half" idx="10"/>
          </p:nvPr>
        </p:nvSpPr>
        <p:spPr/>
        <p:txBody>
          <a:bodyPr/>
          <a:lstStyle>
            <a:lvl1pPr>
              <a:defRPr/>
            </a:lvl1pPr>
          </a:lstStyle>
          <a:p>
            <a:pPr>
              <a:defRPr/>
            </a:pPr>
            <a:fld id="{BE695EAC-4AE0-40B2-AF83-40A7AA00C10B}" type="datetimeFigureOut">
              <a:rPr lang="en-US"/>
              <a:pPr>
                <a:defRPr/>
              </a:pPr>
              <a:t>3/13/2023</a:t>
            </a:fld>
            <a:endParaRPr lang="en-GB"/>
          </a:p>
        </p:txBody>
      </p:sp>
      <p:sp>
        <p:nvSpPr>
          <p:cNvPr id="5" name="Footer Placeholder 4">
            <a:extLst>
              <a:ext uri="{FF2B5EF4-FFF2-40B4-BE49-F238E27FC236}">
                <a16:creationId xmlns:a16="http://schemas.microsoft.com/office/drawing/2014/main" id="{952F62D2-EA9A-0851-C966-701F112E5CA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9C3613-10CB-AF6B-8625-7527E6686D03}"/>
              </a:ext>
            </a:extLst>
          </p:cNvPr>
          <p:cNvSpPr>
            <a:spLocks noGrp="1"/>
          </p:cNvSpPr>
          <p:nvPr>
            <p:ph type="sldNum" sz="quarter" idx="12"/>
          </p:nvPr>
        </p:nvSpPr>
        <p:spPr/>
        <p:txBody>
          <a:bodyPr/>
          <a:lstStyle>
            <a:lvl1pPr>
              <a:defRPr/>
            </a:lvl1pPr>
          </a:lstStyle>
          <a:p>
            <a:pPr>
              <a:defRPr/>
            </a:pPr>
            <a:fld id="{33512689-5109-41E4-9C6E-774F98FC4BF2}" type="slidenum">
              <a:rPr lang="en-GB"/>
              <a:pPr>
                <a:defRPr/>
              </a:pPr>
              <a:t>‹#›</a:t>
            </a:fld>
            <a:endParaRPr lang="en-GB"/>
          </a:p>
        </p:txBody>
      </p:sp>
    </p:spTree>
    <p:extLst>
      <p:ext uri="{BB962C8B-B14F-4D97-AF65-F5344CB8AC3E}">
        <p14:creationId xmlns:p14="http://schemas.microsoft.com/office/powerpoint/2010/main" val="642230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54D380-3E56-82B5-C93A-FCB7DB17A46C}"/>
              </a:ext>
            </a:extLst>
          </p:cNvPr>
          <p:cNvSpPr>
            <a:spLocks noGrp="1"/>
          </p:cNvSpPr>
          <p:nvPr>
            <p:ph type="dt" sz="half" idx="10"/>
          </p:nvPr>
        </p:nvSpPr>
        <p:spPr/>
        <p:txBody>
          <a:bodyPr/>
          <a:lstStyle>
            <a:lvl1pPr>
              <a:defRPr/>
            </a:lvl1pPr>
          </a:lstStyle>
          <a:p>
            <a:pPr>
              <a:defRPr/>
            </a:pPr>
            <a:fld id="{73E277CB-F6ED-4D37-A93C-48576F3FF890}" type="datetimeFigureOut">
              <a:rPr lang="en-US"/>
              <a:pPr>
                <a:defRPr/>
              </a:pPr>
              <a:t>3/13/2023</a:t>
            </a:fld>
            <a:endParaRPr lang="en-GB"/>
          </a:p>
        </p:txBody>
      </p:sp>
      <p:sp>
        <p:nvSpPr>
          <p:cNvPr id="5" name="Footer Placeholder 4">
            <a:extLst>
              <a:ext uri="{FF2B5EF4-FFF2-40B4-BE49-F238E27FC236}">
                <a16:creationId xmlns:a16="http://schemas.microsoft.com/office/drawing/2014/main" id="{5FB91DAA-22F8-09C9-076D-71823F57F06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6EA952A-F730-11A0-B93E-4833DDF43071}"/>
              </a:ext>
            </a:extLst>
          </p:cNvPr>
          <p:cNvSpPr>
            <a:spLocks noGrp="1"/>
          </p:cNvSpPr>
          <p:nvPr>
            <p:ph type="sldNum" sz="quarter" idx="12"/>
          </p:nvPr>
        </p:nvSpPr>
        <p:spPr/>
        <p:txBody>
          <a:bodyPr/>
          <a:lstStyle>
            <a:lvl1pPr>
              <a:defRPr/>
            </a:lvl1pPr>
          </a:lstStyle>
          <a:p>
            <a:pPr>
              <a:defRPr/>
            </a:pPr>
            <a:fld id="{6916B375-7DDC-4061-AC8E-DFEC43A3860B}" type="slidenum">
              <a:rPr lang="en-GB"/>
              <a:pPr>
                <a:defRPr/>
              </a:pPr>
              <a:t>‹#›</a:t>
            </a:fld>
            <a:endParaRPr lang="en-GB"/>
          </a:p>
        </p:txBody>
      </p:sp>
    </p:spTree>
    <p:extLst>
      <p:ext uri="{BB962C8B-B14F-4D97-AF65-F5344CB8AC3E}">
        <p14:creationId xmlns:p14="http://schemas.microsoft.com/office/powerpoint/2010/main" val="3959736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8B8A-3EAE-4E63-ADAA-EAA670C4B45F}"/>
              </a:ext>
            </a:extLst>
          </p:cNvPr>
          <p:cNvSpPr>
            <a:spLocks noGrp="1"/>
          </p:cNvSpPr>
          <p:nvPr>
            <p:ph type="ctrTitle"/>
          </p:nvPr>
        </p:nvSpPr>
        <p:spPr>
          <a:xfrm>
            <a:off x="1143000" y="1122363"/>
            <a:ext cx="6858000" cy="2387600"/>
          </a:xfrm>
        </p:spPr>
        <p:txBody>
          <a:bodyPr anchor="b"/>
          <a:lstStyle>
            <a:lvl1pPr algn="ctr">
              <a:defRPr sz="4500" b="0" i="0">
                <a:latin typeface="Myriad Pro" panose="020B0503030403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73DA70B-2E7D-44D0-AB8E-FD28AC3F0469}"/>
              </a:ext>
            </a:extLst>
          </p:cNvPr>
          <p:cNvSpPr>
            <a:spLocks noGrp="1"/>
          </p:cNvSpPr>
          <p:nvPr>
            <p:ph type="subTitle" idx="1"/>
          </p:nvPr>
        </p:nvSpPr>
        <p:spPr>
          <a:xfrm>
            <a:off x="1143000" y="3602038"/>
            <a:ext cx="6858000" cy="1655762"/>
          </a:xfrm>
        </p:spPr>
        <p:txBody>
          <a:bodyPr/>
          <a:lstStyle>
            <a:lvl1pPr marL="0" indent="0" algn="ctr">
              <a:buNone/>
              <a:defRPr sz="1800" b="0" i="0">
                <a:latin typeface="Myriad Pro" panose="020B0503030403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360188D-8E3E-4401-BE1B-980BED1F8F80}"/>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5" name="Footer Placeholder 4">
            <a:extLst>
              <a:ext uri="{FF2B5EF4-FFF2-40B4-BE49-F238E27FC236}">
                <a16:creationId xmlns:a16="http://schemas.microsoft.com/office/drawing/2014/main" id="{F97647B5-0BEB-4E98-85D8-C02574F7BA3E}"/>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E39DC782-50EA-4E36-918B-1605B6B10F96}"/>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93867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9C6B9-5EA0-4369-A24A-4E5BC5B31551}"/>
              </a:ext>
            </a:extLst>
          </p:cNvPr>
          <p:cNvSpPr>
            <a:spLocks noGrp="1"/>
          </p:cNvSpPr>
          <p:nvPr>
            <p:ph type="title"/>
          </p:nvPr>
        </p:nvSpPr>
        <p:spPr/>
        <p:txBody>
          <a:bodyPr/>
          <a:lstStyle>
            <a:lvl1pPr>
              <a:defRPr b="0" i="0">
                <a:latin typeface="Myriad Pro" panose="020B0503030403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05D16E7-69FA-49A4-8252-9277C18D6CEA}"/>
              </a:ext>
            </a:extLst>
          </p:cNvPr>
          <p:cNvSpPr>
            <a:spLocks noGrp="1"/>
          </p:cNvSpPr>
          <p:nvPr>
            <p:ph idx="1"/>
          </p:nvPr>
        </p:nvSpPr>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CC7AF34-E16F-4FCF-88D5-E8627D7CD289}"/>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5" name="Footer Placeholder 4">
            <a:extLst>
              <a:ext uri="{FF2B5EF4-FFF2-40B4-BE49-F238E27FC236}">
                <a16:creationId xmlns:a16="http://schemas.microsoft.com/office/drawing/2014/main" id="{FEB00D71-8600-4461-A4F3-64AADA5BEB4F}"/>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A636D67F-2A5B-4B3E-87C3-C289B6694DEA}"/>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4171627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9160-E4F4-4478-8E35-BEE01021E97B}"/>
              </a:ext>
            </a:extLst>
          </p:cNvPr>
          <p:cNvSpPr>
            <a:spLocks noGrp="1"/>
          </p:cNvSpPr>
          <p:nvPr>
            <p:ph type="title"/>
          </p:nvPr>
        </p:nvSpPr>
        <p:spPr>
          <a:xfrm>
            <a:off x="623888" y="1709739"/>
            <a:ext cx="7886700" cy="2852737"/>
          </a:xfrm>
        </p:spPr>
        <p:txBody>
          <a:bodyPr anchor="b"/>
          <a:lstStyle>
            <a:lvl1pPr>
              <a:defRPr sz="4500" b="0" i="0">
                <a:latin typeface="Myriad Pro" panose="020B0503030403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B9659A6-5CEB-44C9-B3DA-AE60E85914B5}"/>
              </a:ext>
            </a:extLst>
          </p:cNvPr>
          <p:cNvSpPr>
            <a:spLocks noGrp="1"/>
          </p:cNvSpPr>
          <p:nvPr>
            <p:ph type="body" idx="1"/>
          </p:nvPr>
        </p:nvSpPr>
        <p:spPr>
          <a:xfrm>
            <a:off x="623888" y="4589464"/>
            <a:ext cx="7886700" cy="1500187"/>
          </a:xfrm>
        </p:spPr>
        <p:txBody>
          <a:bodyPr/>
          <a:lstStyle>
            <a:lvl1pPr marL="0" indent="0">
              <a:buNone/>
              <a:defRPr sz="1800" b="0" i="0">
                <a:solidFill>
                  <a:schemeClr val="tx1">
                    <a:tint val="75000"/>
                  </a:schemeClr>
                </a:solidFill>
                <a:latin typeface="Myriad Pro" panose="020B0503030403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5835232-FE78-4092-80F8-4ED87279A8E0}"/>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5" name="Footer Placeholder 4">
            <a:extLst>
              <a:ext uri="{FF2B5EF4-FFF2-40B4-BE49-F238E27FC236}">
                <a16:creationId xmlns:a16="http://schemas.microsoft.com/office/drawing/2014/main" id="{D40DE634-83FE-43EC-BA3A-9B88EFE8A7F7}"/>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25518C09-7FE9-4116-A541-DB4986343CB0}"/>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777338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CDE5-5689-4E40-8781-E53805C6E1E0}"/>
              </a:ext>
            </a:extLst>
          </p:cNvPr>
          <p:cNvSpPr>
            <a:spLocks noGrp="1"/>
          </p:cNvSpPr>
          <p:nvPr>
            <p:ph type="title"/>
          </p:nvPr>
        </p:nvSpPr>
        <p:spPr/>
        <p:txBody>
          <a:bodyPr/>
          <a:lstStyle>
            <a:lvl1pPr>
              <a:defRPr b="0" i="0">
                <a:latin typeface="Myriad Pro" panose="020B0503030403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B32089C-60A7-40A0-ACA0-34DD81F5C2BA}"/>
              </a:ext>
            </a:extLst>
          </p:cNvPr>
          <p:cNvSpPr>
            <a:spLocks noGrp="1"/>
          </p:cNvSpPr>
          <p:nvPr>
            <p:ph sz="half" idx="1"/>
          </p:nvPr>
        </p:nvSpPr>
        <p:spPr>
          <a:xfrm>
            <a:off x="628650" y="1825625"/>
            <a:ext cx="3886200" cy="4351338"/>
          </a:xfrm>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3526F1-D85F-497E-BE3D-A565DAB22928}"/>
              </a:ext>
            </a:extLst>
          </p:cNvPr>
          <p:cNvSpPr>
            <a:spLocks noGrp="1"/>
          </p:cNvSpPr>
          <p:nvPr>
            <p:ph sz="half" idx="2"/>
          </p:nvPr>
        </p:nvSpPr>
        <p:spPr>
          <a:xfrm>
            <a:off x="4629150" y="1825625"/>
            <a:ext cx="3886200" cy="4351338"/>
          </a:xfrm>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17E2C571-15A3-4CD1-AB5A-0984513CBD9F}"/>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6" name="Footer Placeholder 5">
            <a:extLst>
              <a:ext uri="{FF2B5EF4-FFF2-40B4-BE49-F238E27FC236}">
                <a16:creationId xmlns:a16="http://schemas.microsoft.com/office/drawing/2014/main" id="{E7063B6D-D8D6-430A-893A-020AA12F013B}"/>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7" name="Slide Number Placeholder 6">
            <a:extLst>
              <a:ext uri="{FF2B5EF4-FFF2-40B4-BE49-F238E27FC236}">
                <a16:creationId xmlns:a16="http://schemas.microsoft.com/office/drawing/2014/main" id="{20C28722-6D41-406A-8526-2AD57D332FD6}"/>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2907124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8429-4536-495E-8FC3-617087FE1865}"/>
              </a:ext>
            </a:extLst>
          </p:cNvPr>
          <p:cNvSpPr>
            <a:spLocks noGrp="1"/>
          </p:cNvSpPr>
          <p:nvPr>
            <p:ph type="title"/>
          </p:nvPr>
        </p:nvSpPr>
        <p:spPr>
          <a:xfrm>
            <a:off x="629841" y="365126"/>
            <a:ext cx="7886700" cy="1325563"/>
          </a:xfrm>
        </p:spPr>
        <p:txBody>
          <a:bodyPr/>
          <a:lstStyle>
            <a:lvl1pPr>
              <a:defRPr b="0" i="0">
                <a:latin typeface="Myriad Pro" panose="020B0503030403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7A22999-F3AD-45B9-9FEB-43EE4A0BB4B7}"/>
              </a:ext>
            </a:extLst>
          </p:cNvPr>
          <p:cNvSpPr>
            <a:spLocks noGrp="1"/>
          </p:cNvSpPr>
          <p:nvPr>
            <p:ph type="body" idx="1"/>
          </p:nvPr>
        </p:nvSpPr>
        <p:spPr>
          <a:xfrm>
            <a:off x="629842" y="1681163"/>
            <a:ext cx="3868340" cy="823912"/>
          </a:xfrm>
        </p:spPr>
        <p:txBody>
          <a:bodyPr anchor="b"/>
          <a:lstStyle>
            <a:lvl1pPr marL="0" indent="0">
              <a:buNone/>
              <a:defRPr sz="1800" b="0" i="0">
                <a:latin typeface="Myriad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DB22B1A-5877-4D4F-A3ED-7C8A59B0FD4E}"/>
              </a:ext>
            </a:extLst>
          </p:cNvPr>
          <p:cNvSpPr>
            <a:spLocks noGrp="1"/>
          </p:cNvSpPr>
          <p:nvPr>
            <p:ph sz="half" idx="2"/>
          </p:nvPr>
        </p:nvSpPr>
        <p:spPr>
          <a:xfrm>
            <a:off x="629842" y="2505075"/>
            <a:ext cx="3868340" cy="3684588"/>
          </a:xfrm>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C4F99C10-74AC-444D-B214-46610B3E91DD}"/>
              </a:ext>
            </a:extLst>
          </p:cNvPr>
          <p:cNvSpPr>
            <a:spLocks noGrp="1"/>
          </p:cNvSpPr>
          <p:nvPr>
            <p:ph type="body" sz="quarter" idx="3"/>
          </p:nvPr>
        </p:nvSpPr>
        <p:spPr>
          <a:xfrm>
            <a:off x="4629150" y="1681163"/>
            <a:ext cx="3887391" cy="823912"/>
          </a:xfrm>
        </p:spPr>
        <p:txBody>
          <a:bodyPr anchor="b"/>
          <a:lstStyle>
            <a:lvl1pPr marL="0" indent="0">
              <a:buNone/>
              <a:defRPr sz="1800" b="0" i="0">
                <a:latin typeface="Myriad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0C23652-782B-4F66-9100-09AC3EB13E0F}"/>
              </a:ext>
            </a:extLst>
          </p:cNvPr>
          <p:cNvSpPr>
            <a:spLocks noGrp="1"/>
          </p:cNvSpPr>
          <p:nvPr>
            <p:ph sz="quarter" idx="4"/>
          </p:nvPr>
        </p:nvSpPr>
        <p:spPr>
          <a:xfrm>
            <a:off x="4629150" y="2505075"/>
            <a:ext cx="3887391" cy="3684588"/>
          </a:xfrm>
        </p:spPr>
        <p:txBody>
          <a:bodyPr/>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206E3C6E-7994-491D-B9A6-AC8BE7250B5D}"/>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8" name="Footer Placeholder 7">
            <a:extLst>
              <a:ext uri="{FF2B5EF4-FFF2-40B4-BE49-F238E27FC236}">
                <a16:creationId xmlns:a16="http://schemas.microsoft.com/office/drawing/2014/main" id="{54BE0267-F455-42B7-87BF-970F00F9CFAF}"/>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9" name="Slide Number Placeholder 8">
            <a:extLst>
              <a:ext uri="{FF2B5EF4-FFF2-40B4-BE49-F238E27FC236}">
                <a16:creationId xmlns:a16="http://schemas.microsoft.com/office/drawing/2014/main" id="{990EFDFD-A003-432A-8A29-196106DFC6A6}"/>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3137503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443D-01BC-4B96-988C-3402106377D9}"/>
              </a:ext>
            </a:extLst>
          </p:cNvPr>
          <p:cNvSpPr>
            <a:spLocks noGrp="1"/>
          </p:cNvSpPr>
          <p:nvPr>
            <p:ph type="title"/>
          </p:nvPr>
        </p:nvSpPr>
        <p:spPr/>
        <p:txBody>
          <a:bodyPr/>
          <a:lstStyle>
            <a:lvl1pPr>
              <a:defRPr b="0" i="0">
                <a:latin typeface="Myriad Pro" panose="020B0503030403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DEDA3D0F-706D-48A5-8BCE-15107E962C72}"/>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4" name="Footer Placeholder 3">
            <a:extLst>
              <a:ext uri="{FF2B5EF4-FFF2-40B4-BE49-F238E27FC236}">
                <a16:creationId xmlns:a16="http://schemas.microsoft.com/office/drawing/2014/main" id="{09AD6D30-DD59-43C2-B200-F03EB4542813}"/>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5" name="Slide Number Placeholder 4">
            <a:extLst>
              <a:ext uri="{FF2B5EF4-FFF2-40B4-BE49-F238E27FC236}">
                <a16:creationId xmlns:a16="http://schemas.microsoft.com/office/drawing/2014/main" id="{CE6B7B48-6642-41EA-8501-9843E2367EBB}"/>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3356045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9EB761-B28E-4D1A-9CC8-F6C0698EB2CD}"/>
              </a:ext>
            </a:extLst>
          </p:cNvPr>
          <p:cNvSpPr>
            <a:spLocks noGrp="1"/>
          </p:cNvSpPr>
          <p:nvPr>
            <p:ph type="dt" sz="half" idx="10"/>
          </p:nvPr>
        </p:nvSpPr>
        <p:spPr/>
        <p:txBody>
          <a:bodyPr/>
          <a:lstStyle>
            <a:lvl1pPr algn="ctr" eaLnBrk="0" hangingPunct="0">
              <a:defRPr/>
            </a:lvl1pPr>
          </a:lstStyle>
          <a:p>
            <a:pPr>
              <a:defRPr/>
            </a:pPr>
            <a:fld id="{5F934910-5638-4DE0-BF8F-09948A6A62AA}" type="datetimeFigureOut">
              <a:rPr lang="en-US" altLang="en-US"/>
              <a:pPr>
                <a:defRPr/>
              </a:pPr>
              <a:t>3/13/2023</a:t>
            </a:fld>
            <a:endParaRPr lang="en-GB" altLang="en-US"/>
          </a:p>
        </p:txBody>
      </p:sp>
      <p:sp>
        <p:nvSpPr>
          <p:cNvPr id="6" name="Footer Placeholder 4">
            <a:extLst>
              <a:ext uri="{FF2B5EF4-FFF2-40B4-BE49-F238E27FC236}">
                <a16:creationId xmlns:a16="http://schemas.microsoft.com/office/drawing/2014/main" id="{84338162-062D-4714-AFBE-D78F8DEA065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4D193B6-1B88-4925-BCEE-FBAF1BCD8B02}"/>
              </a:ext>
            </a:extLst>
          </p:cNvPr>
          <p:cNvSpPr>
            <a:spLocks noGrp="1"/>
          </p:cNvSpPr>
          <p:nvPr>
            <p:ph type="sldNum" sz="quarter" idx="12"/>
          </p:nvPr>
        </p:nvSpPr>
        <p:spPr/>
        <p:txBody>
          <a:bodyPr/>
          <a:lstStyle>
            <a:lvl1pPr eaLnBrk="0" hangingPunct="0">
              <a:defRPr smtClean="0"/>
            </a:lvl1pPr>
          </a:lstStyle>
          <a:p>
            <a:pPr>
              <a:defRPr/>
            </a:pPr>
            <a:fld id="{A27DA9C1-F97B-4362-93D1-8347790AAA8B}" type="slidenum">
              <a:rPr lang="en-GB" altLang="en-US"/>
              <a:pPr>
                <a:defRPr/>
              </a:pPr>
              <a:t>‹#›</a:t>
            </a:fld>
            <a:endParaRPr lang="en-GB" altLang="en-US"/>
          </a:p>
        </p:txBody>
      </p:sp>
    </p:spTree>
    <p:extLst>
      <p:ext uri="{BB962C8B-B14F-4D97-AF65-F5344CB8AC3E}">
        <p14:creationId xmlns:p14="http://schemas.microsoft.com/office/powerpoint/2010/main" val="1184585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228A5-4F1D-4D00-934A-B8FC1CC51F8B}"/>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3" name="Footer Placeholder 2">
            <a:extLst>
              <a:ext uri="{FF2B5EF4-FFF2-40B4-BE49-F238E27FC236}">
                <a16:creationId xmlns:a16="http://schemas.microsoft.com/office/drawing/2014/main" id="{678469A5-9C40-4240-976D-C2F3E400B688}"/>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4" name="Slide Number Placeholder 3">
            <a:extLst>
              <a:ext uri="{FF2B5EF4-FFF2-40B4-BE49-F238E27FC236}">
                <a16:creationId xmlns:a16="http://schemas.microsoft.com/office/drawing/2014/main" id="{BBD880B5-7D17-4024-967F-C85529F96988}"/>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3704878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256B-FA05-4363-A3B7-DB5DDB57317A}"/>
              </a:ext>
            </a:extLst>
          </p:cNvPr>
          <p:cNvSpPr>
            <a:spLocks noGrp="1"/>
          </p:cNvSpPr>
          <p:nvPr>
            <p:ph type="title"/>
          </p:nvPr>
        </p:nvSpPr>
        <p:spPr>
          <a:xfrm>
            <a:off x="629841" y="457200"/>
            <a:ext cx="2949178" cy="1600200"/>
          </a:xfrm>
        </p:spPr>
        <p:txBody>
          <a:bodyPr anchor="b"/>
          <a:lstStyle>
            <a:lvl1pPr>
              <a:defRPr sz="2400" b="0" i="0">
                <a:latin typeface="Myriad Pro" panose="020B0503030403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E9E1C6F-BE7F-4EFE-B006-0967C7CBE21B}"/>
              </a:ext>
            </a:extLst>
          </p:cNvPr>
          <p:cNvSpPr>
            <a:spLocks noGrp="1"/>
          </p:cNvSpPr>
          <p:nvPr>
            <p:ph idx="1"/>
          </p:nvPr>
        </p:nvSpPr>
        <p:spPr>
          <a:xfrm>
            <a:off x="3887391" y="987426"/>
            <a:ext cx="4629150" cy="4873625"/>
          </a:xfrm>
        </p:spPr>
        <p:txBody>
          <a:bodyPr/>
          <a:lstStyle>
            <a:lvl1pPr>
              <a:defRPr sz="2400" b="0" i="0">
                <a:latin typeface="Myriad Pro" panose="020B0503030403020204" pitchFamily="34" charset="0"/>
              </a:defRPr>
            </a:lvl1pPr>
            <a:lvl2pPr>
              <a:defRPr sz="2100" b="0" i="0">
                <a:latin typeface="Myriad Pro" panose="020B0503030403020204" pitchFamily="34" charset="0"/>
              </a:defRPr>
            </a:lvl2pPr>
            <a:lvl3pPr>
              <a:defRPr sz="1800" b="0" i="0">
                <a:latin typeface="Myriad Pro" panose="020B0503030403020204" pitchFamily="34" charset="0"/>
              </a:defRPr>
            </a:lvl3pPr>
            <a:lvl4pPr>
              <a:defRPr sz="1500" b="0" i="0">
                <a:latin typeface="Myriad Pro" panose="020B0503030403020204" pitchFamily="34" charset="0"/>
              </a:defRPr>
            </a:lvl4pPr>
            <a:lvl5pPr>
              <a:defRPr sz="1500" b="0" i="0">
                <a:latin typeface="Myriad Pro" panose="020B0503030403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C89D3E76-1BF0-40B8-88EB-8B1A5FC85D7C}"/>
              </a:ext>
            </a:extLst>
          </p:cNvPr>
          <p:cNvSpPr>
            <a:spLocks noGrp="1"/>
          </p:cNvSpPr>
          <p:nvPr>
            <p:ph type="body" sz="half" idx="2"/>
          </p:nvPr>
        </p:nvSpPr>
        <p:spPr>
          <a:xfrm>
            <a:off x="629841" y="2057400"/>
            <a:ext cx="2949178" cy="3811588"/>
          </a:xfrm>
        </p:spPr>
        <p:txBody>
          <a:bodyPr/>
          <a:lstStyle>
            <a:lvl1pPr marL="0" indent="0">
              <a:buNone/>
              <a:defRPr sz="1200" b="0" i="0">
                <a:latin typeface="Myriad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BFA327AD-E322-44C0-B8F5-CFE1AA516A09}"/>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6" name="Footer Placeholder 5">
            <a:extLst>
              <a:ext uri="{FF2B5EF4-FFF2-40B4-BE49-F238E27FC236}">
                <a16:creationId xmlns:a16="http://schemas.microsoft.com/office/drawing/2014/main" id="{F9958501-E79D-45EF-B7C3-79475CA65ED9}"/>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7" name="Slide Number Placeholder 6">
            <a:extLst>
              <a:ext uri="{FF2B5EF4-FFF2-40B4-BE49-F238E27FC236}">
                <a16:creationId xmlns:a16="http://schemas.microsoft.com/office/drawing/2014/main" id="{4335BCEC-BB67-4899-A944-115E6A85BB57}"/>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137123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FBC0-C332-4DF1-99D0-9760D8707113}"/>
              </a:ext>
            </a:extLst>
          </p:cNvPr>
          <p:cNvSpPr>
            <a:spLocks noGrp="1"/>
          </p:cNvSpPr>
          <p:nvPr>
            <p:ph type="title"/>
          </p:nvPr>
        </p:nvSpPr>
        <p:spPr>
          <a:xfrm>
            <a:off x="629841" y="457200"/>
            <a:ext cx="2949178" cy="1600200"/>
          </a:xfrm>
        </p:spPr>
        <p:txBody>
          <a:bodyPr anchor="b"/>
          <a:lstStyle>
            <a:lvl1pPr>
              <a:defRPr sz="2400" b="0" i="0">
                <a:latin typeface="Myriad Pro" panose="020B0503030403020204" pitchFamily="34"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1357A98B-34FB-4D04-9E60-F951C0C49AC7}"/>
              </a:ext>
            </a:extLst>
          </p:cNvPr>
          <p:cNvSpPr>
            <a:spLocks noGrp="1"/>
          </p:cNvSpPr>
          <p:nvPr>
            <p:ph type="pic" idx="1"/>
          </p:nvPr>
        </p:nvSpPr>
        <p:spPr>
          <a:xfrm>
            <a:off x="3887391" y="987426"/>
            <a:ext cx="4629150" cy="4873625"/>
          </a:xfrm>
        </p:spPr>
        <p:txBody>
          <a:bodyPr/>
          <a:lstStyle>
            <a:lvl1pPr marL="0" indent="0">
              <a:buNone/>
              <a:defRPr sz="2400" b="0" i="0">
                <a:latin typeface="Myriad Pro" panose="020B0503030403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34099EF1-C2EC-4DDA-BFEC-57404AB1E559}"/>
              </a:ext>
            </a:extLst>
          </p:cNvPr>
          <p:cNvSpPr>
            <a:spLocks noGrp="1"/>
          </p:cNvSpPr>
          <p:nvPr>
            <p:ph type="body" sz="half" idx="2"/>
          </p:nvPr>
        </p:nvSpPr>
        <p:spPr>
          <a:xfrm>
            <a:off x="629841" y="2057400"/>
            <a:ext cx="2949178" cy="3811588"/>
          </a:xfrm>
        </p:spPr>
        <p:txBody>
          <a:bodyPr/>
          <a:lstStyle>
            <a:lvl1pPr marL="0" indent="0">
              <a:buNone/>
              <a:defRPr sz="1200" b="0" i="0">
                <a:latin typeface="Myriad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E0502C34-B1F9-482F-AECC-8EE14D45306E}"/>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6" name="Footer Placeholder 5">
            <a:extLst>
              <a:ext uri="{FF2B5EF4-FFF2-40B4-BE49-F238E27FC236}">
                <a16:creationId xmlns:a16="http://schemas.microsoft.com/office/drawing/2014/main" id="{81A60995-44DC-4D93-BAC3-CFF126105C55}"/>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7" name="Slide Number Placeholder 6">
            <a:extLst>
              <a:ext uri="{FF2B5EF4-FFF2-40B4-BE49-F238E27FC236}">
                <a16:creationId xmlns:a16="http://schemas.microsoft.com/office/drawing/2014/main" id="{A0810B24-C32D-4AE0-B4FB-F18B044AC70D}"/>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3749933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DB12-2612-4FA6-B13C-2FF049E658DF}"/>
              </a:ext>
            </a:extLst>
          </p:cNvPr>
          <p:cNvSpPr>
            <a:spLocks noGrp="1"/>
          </p:cNvSpPr>
          <p:nvPr>
            <p:ph type="title"/>
          </p:nvPr>
        </p:nvSpPr>
        <p:spPr/>
        <p:txBody>
          <a:bodyPr/>
          <a:lstStyle>
            <a:lvl1pPr>
              <a:defRPr b="0" i="0">
                <a:latin typeface="Myriad Pro" panose="020B0503030403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D6121A93-641F-4950-87F9-D24AB588CEE5}"/>
              </a:ext>
            </a:extLst>
          </p:cNvPr>
          <p:cNvSpPr>
            <a:spLocks noGrp="1"/>
          </p:cNvSpPr>
          <p:nvPr>
            <p:ph type="body" orient="vert" idx="1"/>
          </p:nvPr>
        </p:nvSpPr>
        <p:spPr/>
        <p:txBody>
          <a:bodyPr vert="eaVert"/>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FAECB06-D031-4935-99CC-EE8D10B957CC}"/>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5" name="Footer Placeholder 4">
            <a:extLst>
              <a:ext uri="{FF2B5EF4-FFF2-40B4-BE49-F238E27FC236}">
                <a16:creationId xmlns:a16="http://schemas.microsoft.com/office/drawing/2014/main" id="{330CE7A3-46F5-4128-8598-A367DF5AAD10}"/>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9DDCB366-3CB2-4691-A24C-0D138BA3E0A2}"/>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200907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AEA0E8-CBB6-4864-9589-A276FF8AB32D}"/>
              </a:ext>
            </a:extLst>
          </p:cNvPr>
          <p:cNvSpPr>
            <a:spLocks noGrp="1"/>
          </p:cNvSpPr>
          <p:nvPr>
            <p:ph type="title" orient="vert"/>
          </p:nvPr>
        </p:nvSpPr>
        <p:spPr>
          <a:xfrm>
            <a:off x="6543675" y="365125"/>
            <a:ext cx="1971675" cy="5811838"/>
          </a:xfrm>
        </p:spPr>
        <p:txBody>
          <a:bodyPr vert="eaVert"/>
          <a:lstStyle>
            <a:lvl1pPr>
              <a:defRPr b="0" i="0">
                <a:latin typeface="Myriad Pro" panose="020B0503030403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23F0C54D-6CD1-4D01-A115-593EC1465898}"/>
              </a:ext>
            </a:extLst>
          </p:cNvPr>
          <p:cNvSpPr>
            <a:spLocks noGrp="1"/>
          </p:cNvSpPr>
          <p:nvPr>
            <p:ph type="body" orient="vert" idx="1"/>
          </p:nvPr>
        </p:nvSpPr>
        <p:spPr>
          <a:xfrm>
            <a:off x="628650" y="365125"/>
            <a:ext cx="5800725" cy="5811838"/>
          </a:xfrm>
        </p:spPr>
        <p:txBody>
          <a:bodyPr vert="eaVert"/>
          <a:lstStyle>
            <a:lvl1pPr>
              <a:defRPr b="0" i="0">
                <a:latin typeface="Myriad Pro" panose="020B0503030403020204" pitchFamily="34" charset="0"/>
              </a:defRPr>
            </a:lvl1pPr>
            <a:lvl2pPr>
              <a:defRPr b="0" i="0">
                <a:latin typeface="Myriad Pro" panose="020B0503030403020204" pitchFamily="34" charset="0"/>
              </a:defRPr>
            </a:lvl2pPr>
            <a:lvl3pPr>
              <a:defRPr b="0" i="0">
                <a:latin typeface="Myriad Pro" panose="020B0503030403020204" pitchFamily="34" charset="0"/>
              </a:defRPr>
            </a:lvl3pPr>
            <a:lvl4pPr>
              <a:defRPr b="0" i="0">
                <a:latin typeface="Myriad Pro" panose="020B0503030403020204" pitchFamily="34" charset="0"/>
              </a:defRPr>
            </a:lvl4pPr>
            <a:lvl5pPr>
              <a:defRPr b="0" i="0">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EEF1A2F-3C12-4712-B750-1E5F2B3F24F5}"/>
              </a:ext>
            </a:extLst>
          </p:cNvPr>
          <p:cNvSpPr>
            <a:spLocks noGrp="1"/>
          </p:cNvSpPr>
          <p:nvPr>
            <p:ph type="dt" sz="half" idx="10"/>
          </p:nvPr>
        </p:nvSpPr>
        <p:spPr/>
        <p:txBody>
          <a:bodyPr/>
          <a:lstStyle>
            <a:lvl1pPr>
              <a:defRPr b="0" i="0">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5" name="Footer Placeholder 4">
            <a:extLst>
              <a:ext uri="{FF2B5EF4-FFF2-40B4-BE49-F238E27FC236}">
                <a16:creationId xmlns:a16="http://schemas.microsoft.com/office/drawing/2014/main" id="{62F1DF73-4801-40BC-8581-0C7751B80099}"/>
              </a:ext>
            </a:extLst>
          </p:cNvPr>
          <p:cNvSpPr>
            <a:spLocks noGrp="1"/>
          </p:cNvSpPr>
          <p:nvPr>
            <p:ph type="ftr" sz="quarter" idx="11"/>
          </p:nvPr>
        </p:nvSpPr>
        <p:spPr/>
        <p:txBody>
          <a:bodyPr/>
          <a:lstStyle>
            <a:lvl1pPr>
              <a:defRPr b="0" i="0">
                <a:latin typeface="Myriad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4A262D51-E9C2-452D-8CBC-003676241799}"/>
              </a:ext>
            </a:extLst>
          </p:cNvPr>
          <p:cNvSpPr>
            <a:spLocks noGrp="1"/>
          </p:cNvSpPr>
          <p:nvPr>
            <p:ph type="sldNum" sz="quarter" idx="12"/>
          </p:nvPr>
        </p:nvSpPr>
        <p:spPr/>
        <p:txBody>
          <a:bodyPr/>
          <a:lstStyle>
            <a:lvl1pPr>
              <a:defRPr b="0" i="0">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3185311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74E417-2767-48EE-BDC4-F6909555642A}"/>
              </a:ext>
            </a:extLst>
          </p:cNvPr>
          <p:cNvSpPr>
            <a:spLocks noGrp="1"/>
          </p:cNvSpPr>
          <p:nvPr>
            <p:ph type="dt" sz="half" idx="10"/>
          </p:nvPr>
        </p:nvSpPr>
        <p:spPr/>
        <p:txBody>
          <a:bodyPr/>
          <a:lstStyle>
            <a:lvl1pPr algn="ctr" eaLnBrk="0" hangingPunct="0">
              <a:defRPr/>
            </a:lvl1pPr>
          </a:lstStyle>
          <a:p>
            <a:pPr>
              <a:defRPr/>
            </a:pPr>
            <a:fld id="{0015DB95-D991-45F0-984B-FC5AE48FC4F6}" type="datetimeFigureOut">
              <a:rPr lang="en-US" altLang="en-US"/>
              <a:pPr>
                <a:defRPr/>
              </a:pPr>
              <a:t>3/13/2023</a:t>
            </a:fld>
            <a:endParaRPr lang="en-GB" altLang="en-US"/>
          </a:p>
        </p:txBody>
      </p:sp>
      <p:sp>
        <p:nvSpPr>
          <p:cNvPr id="8" name="Footer Placeholder 4">
            <a:extLst>
              <a:ext uri="{FF2B5EF4-FFF2-40B4-BE49-F238E27FC236}">
                <a16:creationId xmlns:a16="http://schemas.microsoft.com/office/drawing/2014/main" id="{BCFD7FAC-3276-49B9-B182-AF7B69E2D170}"/>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0EED1A9E-DFF2-4300-A49C-8167AE0A249C}"/>
              </a:ext>
            </a:extLst>
          </p:cNvPr>
          <p:cNvSpPr>
            <a:spLocks noGrp="1"/>
          </p:cNvSpPr>
          <p:nvPr>
            <p:ph type="sldNum" sz="quarter" idx="12"/>
          </p:nvPr>
        </p:nvSpPr>
        <p:spPr/>
        <p:txBody>
          <a:bodyPr/>
          <a:lstStyle>
            <a:lvl1pPr eaLnBrk="0" hangingPunct="0">
              <a:defRPr smtClean="0"/>
            </a:lvl1pPr>
          </a:lstStyle>
          <a:p>
            <a:pPr>
              <a:defRPr/>
            </a:pPr>
            <a:fld id="{562853B3-5A62-4A00-9125-EE20677CCFBB}" type="slidenum">
              <a:rPr lang="en-GB" altLang="en-US"/>
              <a:pPr>
                <a:defRPr/>
              </a:pPr>
              <a:t>‹#›</a:t>
            </a:fld>
            <a:endParaRPr lang="en-GB" altLang="en-US"/>
          </a:p>
        </p:txBody>
      </p:sp>
    </p:spTree>
    <p:extLst>
      <p:ext uri="{BB962C8B-B14F-4D97-AF65-F5344CB8AC3E}">
        <p14:creationId xmlns:p14="http://schemas.microsoft.com/office/powerpoint/2010/main" val="769537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8F6887-EA89-4833-BB90-795B76E31EC9}"/>
              </a:ext>
            </a:extLst>
          </p:cNvPr>
          <p:cNvSpPr>
            <a:spLocks noGrp="1"/>
          </p:cNvSpPr>
          <p:nvPr>
            <p:ph type="dt" sz="half" idx="10"/>
          </p:nvPr>
        </p:nvSpPr>
        <p:spPr/>
        <p:txBody>
          <a:bodyPr/>
          <a:lstStyle>
            <a:lvl1pPr algn="ctr" eaLnBrk="0" hangingPunct="0">
              <a:defRPr/>
            </a:lvl1pPr>
          </a:lstStyle>
          <a:p>
            <a:pPr>
              <a:defRPr/>
            </a:pPr>
            <a:fld id="{221A7084-38EF-4CB1-B608-B9FCB1EED06C}" type="datetimeFigureOut">
              <a:rPr lang="en-US" altLang="en-US"/>
              <a:pPr>
                <a:defRPr/>
              </a:pPr>
              <a:t>3/13/2023</a:t>
            </a:fld>
            <a:endParaRPr lang="en-GB" altLang="en-US"/>
          </a:p>
        </p:txBody>
      </p:sp>
      <p:sp>
        <p:nvSpPr>
          <p:cNvPr id="4" name="Footer Placeholder 4">
            <a:extLst>
              <a:ext uri="{FF2B5EF4-FFF2-40B4-BE49-F238E27FC236}">
                <a16:creationId xmlns:a16="http://schemas.microsoft.com/office/drawing/2014/main" id="{E588FDDD-2DB1-495E-875E-133F969434E1}"/>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B4439F5C-E7C3-44AE-8E8D-0F1F72308ADD}"/>
              </a:ext>
            </a:extLst>
          </p:cNvPr>
          <p:cNvSpPr>
            <a:spLocks noGrp="1"/>
          </p:cNvSpPr>
          <p:nvPr>
            <p:ph type="sldNum" sz="quarter" idx="12"/>
          </p:nvPr>
        </p:nvSpPr>
        <p:spPr/>
        <p:txBody>
          <a:bodyPr/>
          <a:lstStyle>
            <a:lvl1pPr eaLnBrk="0" hangingPunct="0">
              <a:defRPr smtClean="0"/>
            </a:lvl1pPr>
          </a:lstStyle>
          <a:p>
            <a:pPr>
              <a:defRPr/>
            </a:pPr>
            <a:fld id="{181CF1F2-4277-4AA3-93BF-5A89F0F1194F}" type="slidenum">
              <a:rPr lang="en-GB" altLang="en-US"/>
              <a:pPr>
                <a:defRPr/>
              </a:pPr>
              <a:t>‹#›</a:t>
            </a:fld>
            <a:endParaRPr lang="en-GB" altLang="en-US"/>
          </a:p>
        </p:txBody>
      </p:sp>
    </p:spTree>
    <p:extLst>
      <p:ext uri="{BB962C8B-B14F-4D97-AF65-F5344CB8AC3E}">
        <p14:creationId xmlns:p14="http://schemas.microsoft.com/office/powerpoint/2010/main" val="3236691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4D6F19-B011-49DF-86D0-80FD0BBF3BE3}"/>
              </a:ext>
            </a:extLst>
          </p:cNvPr>
          <p:cNvSpPr>
            <a:spLocks noGrp="1"/>
          </p:cNvSpPr>
          <p:nvPr>
            <p:ph type="dt" sz="half" idx="10"/>
          </p:nvPr>
        </p:nvSpPr>
        <p:spPr/>
        <p:txBody>
          <a:bodyPr/>
          <a:lstStyle>
            <a:lvl1pPr algn="ctr" eaLnBrk="0" hangingPunct="0">
              <a:defRPr/>
            </a:lvl1pPr>
          </a:lstStyle>
          <a:p>
            <a:pPr>
              <a:defRPr/>
            </a:pPr>
            <a:fld id="{C83FD1EB-46A8-415C-AD64-BC7E2A6AA6C3}" type="datetimeFigureOut">
              <a:rPr lang="en-US" altLang="en-US"/>
              <a:pPr>
                <a:defRPr/>
              </a:pPr>
              <a:t>3/13/2023</a:t>
            </a:fld>
            <a:endParaRPr lang="en-GB" altLang="en-US"/>
          </a:p>
        </p:txBody>
      </p:sp>
      <p:sp>
        <p:nvSpPr>
          <p:cNvPr id="3" name="Footer Placeholder 4">
            <a:extLst>
              <a:ext uri="{FF2B5EF4-FFF2-40B4-BE49-F238E27FC236}">
                <a16:creationId xmlns:a16="http://schemas.microsoft.com/office/drawing/2014/main" id="{B824A055-59C0-4734-A805-ECA4728A1EE8}"/>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C04D484-1C2F-4480-A0D9-7215028F638F}"/>
              </a:ext>
            </a:extLst>
          </p:cNvPr>
          <p:cNvSpPr>
            <a:spLocks noGrp="1"/>
          </p:cNvSpPr>
          <p:nvPr>
            <p:ph type="sldNum" sz="quarter" idx="12"/>
          </p:nvPr>
        </p:nvSpPr>
        <p:spPr/>
        <p:txBody>
          <a:bodyPr/>
          <a:lstStyle>
            <a:lvl1pPr eaLnBrk="0" hangingPunct="0">
              <a:defRPr smtClean="0"/>
            </a:lvl1pPr>
          </a:lstStyle>
          <a:p>
            <a:pPr>
              <a:defRPr/>
            </a:pPr>
            <a:fld id="{150CC4EF-0A1B-4E29-B66C-DACF10B9497D}" type="slidenum">
              <a:rPr lang="en-GB" altLang="en-US"/>
              <a:pPr>
                <a:defRPr/>
              </a:pPr>
              <a:t>‹#›</a:t>
            </a:fld>
            <a:endParaRPr lang="en-GB" altLang="en-US"/>
          </a:p>
        </p:txBody>
      </p:sp>
    </p:spTree>
    <p:extLst>
      <p:ext uri="{BB962C8B-B14F-4D97-AF65-F5344CB8AC3E}">
        <p14:creationId xmlns:p14="http://schemas.microsoft.com/office/powerpoint/2010/main" val="256720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91AA3D-F7CE-485E-BD8F-C0F447F23176}"/>
              </a:ext>
            </a:extLst>
          </p:cNvPr>
          <p:cNvSpPr>
            <a:spLocks noGrp="1"/>
          </p:cNvSpPr>
          <p:nvPr>
            <p:ph type="dt" sz="half" idx="10"/>
          </p:nvPr>
        </p:nvSpPr>
        <p:spPr/>
        <p:txBody>
          <a:bodyPr/>
          <a:lstStyle>
            <a:lvl1pPr algn="ctr" eaLnBrk="0" hangingPunct="0">
              <a:defRPr/>
            </a:lvl1pPr>
          </a:lstStyle>
          <a:p>
            <a:pPr>
              <a:defRPr/>
            </a:pPr>
            <a:fld id="{4D98A6E5-B1DA-4A1D-B855-91C1F21C5D9B}" type="datetimeFigureOut">
              <a:rPr lang="en-US" altLang="en-US"/>
              <a:pPr>
                <a:defRPr/>
              </a:pPr>
              <a:t>3/13/2023</a:t>
            </a:fld>
            <a:endParaRPr lang="en-GB" altLang="en-US"/>
          </a:p>
        </p:txBody>
      </p:sp>
      <p:sp>
        <p:nvSpPr>
          <p:cNvPr id="6" name="Footer Placeholder 4">
            <a:extLst>
              <a:ext uri="{FF2B5EF4-FFF2-40B4-BE49-F238E27FC236}">
                <a16:creationId xmlns:a16="http://schemas.microsoft.com/office/drawing/2014/main" id="{91724FD5-8052-4060-B37B-14B1E0EAE84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A53C05B-C3CF-4AF8-9398-32AD819BD1B1}"/>
              </a:ext>
            </a:extLst>
          </p:cNvPr>
          <p:cNvSpPr>
            <a:spLocks noGrp="1"/>
          </p:cNvSpPr>
          <p:nvPr>
            <p:ph type="sldNum" sz="quarter" idx="12"/>
          </p:nvPr>
        </p:nvSpPr>
        <p:spPr/>
        <p:txBody>
          <a:bodyPr/>
          <a:lstStyle>
            <a:lvl1pPr eaLnBrk="0" hangingPunct="0">
              <a:defRPr smtClean="0"/>
            </a:lvl1pPr>
          </a:lstStyle>
          <a:p>
            <a:pPr>
              <a:defRPr/>
            </a:pPr>
            <a:fld id="{F991304A-5FF9-4758-9D36-24CFAC366515}" type="slidenum">
              <a:rPr lang="en-GB" altLang="en-US"/>
              <a:pPr>
                <a:defRPr/>
              </a:pPr>
              <a:t>‹#›</a:t>
            </a:fld>
            <a:endParaRPr lang="en-GB" altLang="en-US"/>
          </a:p>
        </p:txBody>
      </p:sp>
    </p:spTree>
    <p:extLst>
      <p:ext uri="{BB962C8B-B14F-4D97-AF65-F5344CB8AC3E}">
        <p14:creationId xmlns:p14="http://schemas.microsoft.com/office/powerpoint/2010/main" val="986863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1F5207-D513-45B7-9D2A-3C4067A57F7F}"/>
              </a:ext>
            </a:extLst>
          </p:cNvPr>
          <p:cNvSpPr>
            <a:spLocks noGrp="1"/>
          </p:cNvSpPr>
          <p:nvPr>
            <p:ph type="dt" sz="half" idx="10"/>
          </p:nvPr>
        </p:nvSpPr>
        <p:spPr/>
        <p:txBody>
          <a:bodyPr/>
          <a:lstStyle>
            <a:lvl1pPr algn="ctr" eaLnBrk="0" hangingPunct="0">
              <a:defRPr/>
            </a:lvl1pPr>
          </a:lstStyle>
          <a:p>
            <a:pPr>
              <a:defRPr/>
            </a:pPr>
            <a:fld id="{A834E0C6-9A5B-488B-95AF-A8C32D8D12A2}" type="datetimeFigureOut">
              <a:rPr lang="en-US" altLang="en-US"/>
              <a:pPr>
                <a:defRPr/>
              </a:pPr>
              <a:t>3/13/2023</a:t>
            </a:fld>
            <a:endParaRPr lang="en-GB" altLang="en-US"/>
          </a:p>
        </p:txBody>
      </p:sp>
      <p:sp>
        <p:nvSpPr>
          <p:cNvPr id="6" name="Footer Placeholder 4">
            <a:extLst>
              <a:ext uri="{FF2B5EF4-FFF2-40B4-BE49-F238E27FC236}">
                <a16:creationId xmlns:a16="http://schemas.microsoft.com/office/drawing/2014/main" id="{37191F43-C3C7-494B-96DB-0774D6478296}"/>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C13159B-FFC8-4C86-93AB-B7B3747BC17F}"/>
              </a:ext>
            </a:extLst>
          </p:cNvPr>
          <p:cNvSpPr>
            <a:spLocks noGrp="1"/>
          </p:cNvSpPr>
          <p:nvPr>
            <p:ph type="sldNum" sz="quarter" idx="12"/>
          </p:nvPr>
        </p:nvSpPr>
        <p:spPr/>
        <p:txBody>
          <a:bodyPr/>
          <a:lstStyle>
            <a:lvl1pPr eaLnBrk="0" hangingPunct="0">
              <a:defRPr smtClean="0"/>
            </a:lvl1pPr>
          </a:lstStyle>
          <a:p>
            <a:pPr>
              <a:defRPr/>
            </a:pPr>
            <a:fld id="{F2BE0C10-206D-4A8F-AC5A-1E4991674808}" type="slidenum">
              <a:rPr lang="en-GB" altLang="en-US"/>
              <a:pPr>
                <a:defRPr/>
              </a:pPr>
              <a:t>‹#›</a:t>
            </a:fld>
            <a:endParaRPr lang="en-GB" altLang="en-US"/>
          </a:p>
        </p:txBody>
      </p:sp>
    </p:spTree>
    <p:extLst>
      <p:ext uri="{BB962C8B-B14F-4D97-AF65-F5344CB8AC3E}">
        <p14:creationId xmlns:p14="http://schemas.microsoft.com/office/powerpoint/2010/main" val="3544578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F971-BA1B-4343-AC6A-18F0EA51D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53D992-335A-4893-9F3E-AC3AF11590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502AA9-0BCB-45DD-BBFC-5D0095899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5D68FB0-08DD-4D79-85ED-717788BD7A99}" type="datetimeFigureOut">
              <a:rPr lang="en-US" altLang="en-US"/>
              <a:pPr>
                <a:defRPr/>
              </a:pPr>
              <a:t>3/13/2023</a:t>
            </a:fld>
            <a:endParaRPr lang="en-GB" altLang="en-US"/>
          </a:p>
        </p:txBody>
      </p:sp>
      <p:sp>
        <p:nvSpPr>
          <p:cNvPr id="5" name="Footer Placeholder 4">
            <a:extLst>
              <a:ext uri="{FF2B5EF4-FFF2-40B4-BE49-F238E27FC236}">
                <a16:creationId xmlns:a16="http://schemas.microsoft.com/office/drawing/2014/main" id="{59A5BF18-FEC1-4321-800C-9D789C958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64657676-F95B-45EE-ABA1-9FE7A7422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36914FCF-3A63-4A34-A6E6-E7437A9694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08FC7C5-ABCD-5ACE-FF7F-5416F32FFA0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0519805E-C1E7-5AF6-1E27-96664534271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E8BFFC2-C885-6F25-89ED-13A6D8B78FC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B8B4CA96-B62A-49D9-A335-B8B296AC5E54}" type="datetimeFigureOut">
              <a:rPr lang="en-US" altLang="en-US"/>
              <a:pPr>
                <a:defRPr/>
              </a:pPr>
              <a:t>3/13/2023</a:t>
            </a:fld>
            <a:endParaRPr lang="en-US" altLang="en-US"/>
          </a:p>
        </p:txBody>
      </p:sp>
      <p:sp>
        <p:nvSpPr>
          <p:cNvPr id="5" name="Footer Placeholder 4">
            <a:extLst>
              <a:ext uri="{FF2B5EF4-FFF2-40B4-BE49-F238E27FC236}">
                <a16:creationId xmlns:a16="http://schemas.microsoft.com/office/drawing/2014/main" id="{41389687-5877-989E-57F6-96FE419222C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A2D297F-8ACC-BE5A-E510-25D6504579C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0C089162-3B7A-449B-BB35-E3064727F047}" type="slidenum">
              <a:rPr lang="en-US" altLang="en-US"/>
              <a:pPr>
                <a:defRPr/>
              </a:pPr>
              <a:t>‹#›</a:t>
            </a:fld>
            <a:endParaRPr lang="en-US" altLang="en-US"/>
          </a:p>
        </p:txBody>
      </p:sp>
    </p:spTree>
    <p:extLst>
      <p:ext uri="{BB962C8B-B14F-4D97-AF65-F5344CB8AC3E}">
        <p14:creationId xmlns:p14="http://schemas.microsoft.com/office/powerpoint/2010/main" val="2789943815"/>
      </p:ext>
    </p:extLst>
  </p:cSld>
  <p:clrMap bg1="dk1" tx1="lt1" bg2="dk2"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289F94FA-220C-CB36-7D61-50D04D18069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990625CA-8898-0784-3BBF-790871B8FD2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FF4896-0699-338A-E425-24D072CCE3F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9981843A-25F8-4A77-B522-0CA0F0C2A7C5}" type="datetimeFigureOut">
              <a:rPr lang="en-US"/>
              <a:pPr>
                <a:defRPr/>
              </a:pPr>
              <a:t>3/13/2023</a:t>
            </a:fld>
            <a:endParaRPr lang="en-GB"/>
          </a:p>
        </p:txBody>
      </p:sp>
      <p:sp>
        <p:nvSpPr>
          <p:cNvPr id="5" name="Footer Placeholder 4">
            <a:extLst>
              <a:ext uri="{FF2B5EF4-FFF2-40B4-BE49-F238E27FC236}">
                <a16:creationId xmlns:a16="http://schemas.microsoft.com/office/drawing/2014/main" id="{2A3A0C9F-AB20-C1EF-30DE-C3F251D80E1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A70095A-3DF4-F8AC-58BC-08327BC881C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CA28EC62-F6A4-4072-BE9E-678510B806A5}" type="slidenum">
              <a:rPr lang="en-GB"/>
              <a:pPr>
                <a:defRPr/>
              </a:pPr>
              <a:t>‹#›</a:t>
            </a:fld>
            <a:endParaRPr lang="en-GB"/>
          </a:p>
        </p:txBody>
      </p:sp>
    </p:spTree>
    <p:extLst>
      <p:ext uri="{BB962C8B-B14F-4D97-AF65-F5344CB8AC3E}">
        <p14:creationId xmlns:p14="http://schemas.microsoft.com/office/powerpoint/2010/main" val="396825161"/>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3C119-E54E-4085-AF60-678ACECCDBA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5F82F52-A597-4902-84F0-05D570BCC6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A74C571-C2EA-4C06-B5E2-98154C5ED4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Myriad Pro" panose="020B0503030403020204" pitchFamily="34" charset="0"/>
              </a:defRPr>
            </a:lvl1pPr>
          </a:lstStyle>
          <a:p>
            <a:fld id="{5E0A8F31-1D85-4D7D-AAAA-6355CF20160F}" type="datetimeFigureOut">
              <a:rPr lang="en-GB" smtClean="0"/>
              <a:pPr/>
              <a:t>13/03/2023</a:t>
            </a:fld>
            <a:endParaRPr lang="en-GB" dirty="0"/>
          </a:p>
        </p:txBody>
      </p:sp>
      <p:sp>
        <p:nvSpPr>
          <p:cNvPr id="5" name="Footer Placeholder 4">
            <a:extLst>
              <a:ext uri="{FF2B5EF4-FFF2-40B4-BE49-F238E27FC236}">
                <a16:creationId xmlns:a16="http://schemas.microsoft.com/office/drawing/2014/main" id="{F5CF9827-551B-4137-9DB3-472B36A03BE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Myriad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0C8F7142-8950-44D6-9D03-6CB7FC31FE1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Myriad Pro" panose="020B0503030403020204" pitchFamily="34" charset="0"/>
              </a:defRPr>
            </a:lvl1pPr>
          </a:lstStyle>
          <a:p>
            <a:fld id="{6C30182F-5132-4894-89B7-837DD46781D5}" type="slidenum">
              <a:rPr lang="en-GB" smtClean="0"/>
              <a:pPr/>
              <a:t>‹#›</a:t>
            </a:fld>
            <a:endParaRPr lang="en-GB" dirty="0"/>
          </a:p>
        </p:txBody>
      </p:sp>
    </p:spTree>
    <p:extLst>
      <p:ext uri="{BB962C8B-B14F-4D97-AF65-F5344CB8AC3E}">
        <p14:creationId xmlns:p14="http://schemas.microsoft.com/office/powerpoint/2010/main" val="1217856569"/>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b="0" i="0" kern="1200">
          <a:solidFill>
            <a:schemeClr val="tx1"/>
          </a:solidFill>
          <a:latin typeface="Myriad Pro" panose="020B0503030403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Myriad Pro" panose="020B05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yriad Pro" panose="020B05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yriad Pro" panose="020B05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tmp"/></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a:t>
            </a:r>
            <a:r>
              <a:rPr kumimoji="0" lang="en-GB" altLang="en-US" sz="4000" b="0" i="0" u="none" strike="noStrike" kern="1200" cap="none" spc="0" normalizeH="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endParaRPr lang="en-GB" altLang="en-US" sz="4000" dirty="0">
              <a:solidFill>
                <a:srgbClr val="FFFFFF"/>
              </a:solidFill>
              <a:latin typeface="Century Gothic" panose="020B0502020202020204" pitchFamily="34" charset="0"/>
            </a:endParaRPr>
          </a:p>
          <a:p>
            <a:pPr lvl="0" eaLnBrk="1" hangingPunct="1">
              <a:spcBef>
                <a:spcPct val="0"/>
              </a:spcBef>
              <a:buNone/>
              <a:defRPr/>
            </a:pPr>
            <a:r>
              <a:rPr lang="en-GB" altLang="en-US" sz="4000" dirty="0" err="1">
                <a:solidFill>
                  <a:srgbClr val="FFFFFF"/>
                </a:solidFill>
                <a:latin typeface="Century Gothic" panose="020B0502020202020204" pitchFamily="34" charset="0"/>
              </a:rPr>
              <a:t>i</a:t>
            </a:r>
            <a:r>
              <a:rPr kumimoji="0" lang="en-GB" altLang="en-US" sz="4000" i="0" u="none" strike="noStrike" kern="1200" cap="none" spc="0" normalizeH="0" baseline="0" noProof="0" dirty="0">
                <a:ln>
                  <a:noFill/>
                </a:ln>
                <a:solidFill>
                  <a:srgbClr val="FFFFFF"/>
                </a:solidFill>
                <a:effectLst/>
                <a:uLnTx/>
                <a:uFillTx/>
                <a:latin typeface="Century Gothic" panose="020B0502020202020204" pitchFamily="34" charset="0"/>
              </a:rPr>
              <a:t>n</a:t>
            </a:r>
            <a:r>
              <a:rPr kumimoji="0" lang="en-GB" altLang="en-US" sz="4000" b="1" i="0" u="none" strike="noStrike" kern="1200" cap="none" spc="0" normalizeH="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endPar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endParaRPr lang="en-GB"/>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lang="en-GB" dirty="0"/>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t>
            </a:r>
            <a:r>
              <a:rPr lang="en-GB" altLang="en-US" sz="4000" b="1" dirty="0">
                <a:solidFill>
                  <a:srgbClr val="FFFFFF"/>
                </a:solidFill>
                <a:latin typeface="Century Gothic" panose="020B0502020202020204" pitchFamily="34" charset="0"/>
              </a:rPr>
              <a:t>actions.</a:t>
            </a:r>
            <a:endParaRPr lang="en-GB"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for the camera&#10;&#10;Description automatically generated with medium confidence">
            <a:extLst>
              <a:ext uri="{FF2B5EF4-FFF2-40B4-BE49-F238E27FC236}">
                <a16:creationId xmlns:a16="http://schemas.microsoft.com/office/drawing/2014/main" id="{F306FB32-D664-8E40-B920-143325EB24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8206275" cy="5138881"/>
          </a:xfrm>
          <a:prstGeom prst="rect">
            <a:avLst/>
          </a:prstGeom>
          <a:ln>
            <a:solidFill>
              <a:schemeClr val="tx1"/>
            </a:solidFill>
          </a:ln>
        </p:spPr>
      </p:pic>
      <p:sp>
        <p:nvSpPr>
          <p:cNvPr id="5" name="Rectangle 4">
            <a:extLst>
              <a:ext uri="{FF2B5EF4-FFF2-40B4-BE49-F238E27FC236}">
                <a16:creationId xmlns:a16="http://schemas.microsoft.com/office/drawing/2014/main" id="{D2B471B0-3B25-1642-A990-0639B521874F}"/>
              </a:ext>
            </a:extLst>
          </p:cNvPr>
          <p:cNvSpPr/>
          <p:nvPr/>
        </p:nvSpPr>
        <p:spPr>
          <a:xfrm>
            <a:off x="8240486" y="861870"/>
            <a:ext cx="903513" cy="2567131"/>
          </a:xfrm>
          <a:prstGeom prst="rect">
            <a:avLst/>
          </a:prstGeom>
          <a:solidFill>
            <a:srgbClr val="ED9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sp>
        <p:nvSpPr>
          <p:cNvPr id="6" name="Rectangle 5">
            <a:extLst>
              <a:ext uri="{FF2B5EF4-FFF2-40B4-BE49-F238E27FC236}">
                <a16:creationId xmlns:a16="http://schemas.microsoft.com/office/drawing/2014/main" id="{A814941A-752E-C74F-A46E-4CFBE9E3AA1A}"/>
              </a:ext>
            </a:extLst>
          </p:cNvPr>
          <p:cNvSpPr/>
          <p:nvPr/>
        </p:nvSpPr>
        <p:spPr>
          <a:xfrm>
            <a:off x="8240487" y="3449946"/>
            <a:ext cx="903513" cy="2546185"/>
          </a:xfrm>
          <a:prstGeom prst="rect">
            <a:avLst/>
          </a:prstGeom>
          <a:solidFill>
            <a:srgbClr val="39A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pic>
        <p:nvPicPr>
          <p:cNvPr id="7" name="Picture 6" descr="A picture containing sitting, food, plate&#10;&#10;Description automatically generated">
            <a:extLst>
              <a:ext uri="{FF2B5EF4-FFF2-40B4-BE49-F238E27FC236}">
                <a16:creationId xmlns:a16="http://schemas.microsoft.com/office/drawing/2014/main" id="{EBF7311C-0B31-4B41-A75E-459040824E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975" y="1009801"/>
            <a:ext cx="1284513" cy="418949"/>
          </a:xfrm>
          <a:prstGeom prst="rect">
            <a:avLst/>
          </a:prstGeom>
        </p:spPr>
      </p:pic>
    </p:spTree>
    <p:extLst>
      <p:ext uri="{BB962C8B-B14F-4D97-AF65-F5344CB8AC3E}">
        <p14:creationId xmlns:p14="http://schemas.microsoft.com/office/powerpoint/2010/main" val="155438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B3C428-083B-0F40-A3C0-8C367CA440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8211614" cy="5138881"/>
          </a:xfrm>
          <a:prstGeom prst="rect">
            <a:avLst/>
          </a:prstGeom>
          <a:ln>
            <a:solidFill>
              <a:schemeClr val="tx1"/>
            </a:solidFill>
          </a:ln>
        </p:spPr>
      </p:pic>
      <p:sp>
        <p:nvSpPr>
          <p:cNvPr id="5" name="Rectangle 4">
            <a:extLst>
              <a:ext uri="{FF2B5EF4-FFF2-40B4-BE49-F238E27FC236}">
                <a16:creationId xmlns:a16="http://schemas.microsoft.com/office/drawing/2014/main" id="{D2B471B0-3B25-1642-A990-0639B521874F}"/>
              </a:ext>
            </a:extLst>
          </p:cNvPr>
          <p:cNvSpPr/>
          <p:nvPr/>
        </p:nvSpPr>
        <p:spPr>
          <a:xfrm>
            <a:off x="8240486" y="861870"/>
            <a:ext cx="903513" cy="2567131"/>
          </a:xfrm>
          <a:prstGeom prst="rect">
            <a:avLst/>
          </a:prstGeom>
          <a:solidFill>
            <a:srgbClr val="ED9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sp>
        <p:nvSpPr>
          <p:cNvPr id="6" name="Rectangle 5">
            <a:extLst>
              <a:ext uri="{FF2B5EF4-FFF2-40B4-BE49-F238E27FC236}">
                <a16:creationId xmlns:a16="http://schemas.microsoft.com/office/drawing/2014/main" id="{A814941A-752E-C74F-A46E-4CFBE9E3AA1A}"/>
              </a:ext>
            </a:extLst>
          </p:cNvPr>
          <p:cNvSpPr/>
          <p:nvPr/>
        </p:nvSpPr>
        <p:spPr>
          <a:xfrm>
            <a:off x="8240487" y="3449946"/>
            <a:ext cx="903513" cy="2546185"/>
          </a:xfrm>
          <a:prstGeom prst="rect">
            <a:avLst/>
          </a:prstGeom>
          <a:solidFill>
            <a:srgbClr val="39A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spTree>
    <p:extLst>
      <p:ext uri="{BB962C8B-B14F-4D97-AF65-F5344CB8AC3E}">
        <p14:creationId xmlns:p14="http://schemas.microsoft.com/office/powerpoint/2010/main" val="940181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B471B0-3B25-1642-A990-0639B521874F}"/>
              </a:ext>
            </a:extLst>
          </p:cNvPr>
          <p:cNvSpPr/>
          <p:nvPr/>
        </p:nvSpPr>
        <p:spPr>
          <a:xfrm>
            <a:off x="8240486" y="861870"/>
            <a:ext cx="903513" cy="2567131"/>
          </a:xfrm>
          <a:prstGeom prst="rect">
            <a:avLst/>
          </a:prstGeom>
          <a:solidFill>
            <a:srgbClr val="ED9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sp>
        <p:nvSpPr>
          <p:cNvPr id="6" name="Rectangle 5">
            <a:extLst>
              <a:ext uri="{FF2B5EF4-FFF2-40B4-BE49-F238E27FC236}">
                <a16:creationId xmlns:a16="http://schemas.microsoft.com/office/drawing/2014/main" id="{A814941A-752E-C74F-A46E-4CFBE9E3AA1A}"/>
              </a:ext>
            </a:extLst>
          </p:cNvPr>
          <p:cNvSpPr/>
          <p:nvPr/>
        </p:nvSpPr>
        <p:spPr>
          <a:xfrm>
            <a:off x="8240487" y="3449946"/>
            <a:ext cx="903513" cy="2546185"/>
          </a:xfrm>
          <a:prstGeom prst="rect">
            <a:avLst/>
          </a:prstGeom>
          <a:solidFill>
            <a:srgbClr val="39A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pic>
        <p:nvPicPr>
          <p:cNvPr id="7" name="Picture 6" descr="A picture containing sitting, food, plate&#10;&#10;Description automatically generated">
            <a:extLst>
              <a:ext uri="{FF2B5EF4-FFF2-40B4-BE49-F238E27FC236}">
                <a16:creationId xmlns:a16="http://schemas.microsoft.com/office/drawing/2014/main" id="{67DBBD30-8D92-EF44-B2EC-0204C10600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975" y="1009801"/>
            <a:ext cx="1284513" cy="418949"/>
          </a:xfrm>
          <a:prstGeom prst="rect">
            <a:avLst/>
          </a:prstGeom>
        </p:spPr>
      </p:pic>
      <p:pic>
        <p:nvPicPr>
          <p:cNvPr id="4" name="Picture 3" descr="A group of people in garment&#10;&#10;Description automatically generated with low confidence">
            <a:extLst>
              <a:ext uri="{FF2B5EF4-FFF2-40B4-BE49-F238E27FC236}">
                <a16:creationId xmlns:a16="http://schemas.microsoft.com/office/drawing/2014/main" id="{A5CE88E7-4EED-854E-A56F-4145A14206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857250"/>
            <a:ext cx="8206277" cy="5138882"/>
          </a:xfrm>
          <a:prstGeom prst="rect">
            <a:avLst/>
          </a:prstGeom>
          <a:ln>
            <a:solidFill>
              <a:schemeClr val="tx1"/>
            </a:solidFill>
          </a:ln>
        </p:spPr>
      </p:pic>
    </p:spTree>
    <p:extLst>
      <p:ext uri="{BB962C8B-B14F-4D97-AF65-F5344CB8AC3E}">
        <p14:creationId xmlns:p14="http://schemas.microsoft.com/office/powerpoint/2010/main" val="3937219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itting, food, plate&#10;&#10;Description automatically generated">
            <a:extLst>
              <a:ext uri="{FF2B5EF4-FFF2-40B4-BE49-F238E27FC236}">
                <a16:creationId xmlns:a16="http://schemas.microsoft.com/office/drawing/2014/main" id="{67DBBD30-8D92-EF44-B2EC-0204C10600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975" y="1009801"/>
            <a:ext cx="1284513" cy="418949"/>
          </a:xfrm>
          <a:prstGeom prst="rect">
            <a:avLst/>
          </a:prstGeom>
        </p:spPr>
      </p:pic>
      <p:pic>
        <p:nvPicPr>
          <p:cNvPr id="4" name="Picture 3">
            <a:extLst>
              <a:ext uri="{FF2B5EF4-FFF2-40B4-BE49-F238E27FC236}">
                <a16:creationId xmlns:a16="http://schemas.microsoft.com/office/drawing/2014/main" id="{0A4F4B44-758F-3F4C-A9DE-1A929E9591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0975" y="188640"/>
            <a:ext cx="6817028" cy="4268915"/>
          </a:xfrm>
          <a:prstGeom prst="rect">
            <a:avLst/>
          </a:prstGeom>
          <a:ln>
            <a:solidFill>
              <a:schemeClr val="tx1"/>
            </a:solidFill>
          </a:ln>
        </p:spPr>
      </p:pic>
      <p:pic>
        <p:nvPicPr>
          <p:cNvPr id="2" name="Picture 1" descr="A person holding a sign&#10;&#10;Description automatically generated with medium confidence">
            <a:extLst>
              <a:ext uri="{FF2B5EF4-FFF2-40B4-BE49-F238E27FC236}">
                <a16:creationId xmlns:a16="http://schemas.microsoft.com/office/drawing/2014/main" id="{C4F9DEB5-1A64-511F-4BF8-4174E518205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408567">
            <a:off x="3890213" y="3150256"/>
            <a:ext cx="5426321" cy="3398036"/>
          </a:xfrm>
          <a:prstGeom prst="rect">
            <a:avLst/>
          </a:prstGeom>
          <a:ln>
            <a:solidFill>
              <a:schemeClr val="tx1"/>
            </a:solidFill>
          </a:ln>
        </p:spPr>
      </p:pic>
    </p:spTree>
    <p:extLst>
      <p:ext uri="{BB962C8B-B14F-4D97-AF65-F5344CB8AC3E}">
        <p14:creationId xmlns:p14="http://schemas.microsoft.com/office/powerpoint/2010/main" val="3256589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B471B0-3B25-1642-A990-0639B521874F}"/>
              </a:ext>
            </a:extLst>
          </p:cNvPr>
          <p:cNvSpPr/>
          <p:nvPr/>
        </p:nvSpPr>
        <p:spPr>
          <a:xfrm>
            <a:off x="8240486" y="861870"/>
            <a:ext cx="903513" cy="2567131"/>
          </a:xfrm>
          <a:prstGeom prst="rect">
            <a:avLst/>
          </a:prstGeom>
          <a:solidFill>
            <a:srgbClr val="ED9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sp>
        <p:nvSpPr>
          <p:cNvPr id="6" name="Rectangle 5">
            <a:extLst>
              <a:ext uri="{FF2B5EF4-FFF2-40B4-BE49-F238E27FC236}">
                <a16:creationId xmlns:a16="http://schemas.microsoft.com/office/drawing/2014/main" id="{A814941A-752E-C74F-A46E-4CFBE9E3AA1A}"/>
              </a:ext>
            </a:extLst>
          </p:cNvPr>
          <p:cNvSpPr/>
          <p:nvPr/>
        </p:nvSpPr>
        <p:spPr>
          <a:xfrm>
            <a:off x="8240487" y="3449946"/>
            <a:ext cx="903513" cy="2546185"/>
          </a:xfrm>
          <a:prstGeom prst="rect">
            <a:avLst/>
          </a:prstGeom>
          <a:solidFill>
            <a:srgbClr val="39A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pic>
        <p:nvPicPr>
          <p:cNvPr id="4" name="Picture 3" descr="Logo&#10;&#10;Description automatically generated">
            <a:extLst>
              <a:ext uri="{FF2B5EF4-FFF2-40B4-BE49-F238E27FC236}">
                <a16:creationId xmlns:a16="http://schemas.microsoft.com/office/drawing/2014/main" id="{C196DE6C-5670-7B4A-98C0-42D77C7AF9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861870"/>
            <a:ext cx="8218799" cy="5134262"/>
          </a:xfrm>
          <a:prstGeom prst="rect">
            <a:avLst/>
          </a:prstGeom>
          <a:ln>
            <a:solidFill>
              <a:schemeClr val="tx1"/>
            </a:solidFill>
          </a:ln>
        </p:spPr>
      </p:pic>
      <p:pic>
        <p:nvPicPr>
          <p:cNvPr id="10" name="Picture 9" descr="A picture containing sitting, food, plate&#10;&#10;Description automatically generated">
            <a:extLst>
              <a:ext uri="{FF2B5EF4-FFF2-40B4-BE49-F238E27FC236}">
                <a16:creationId xmlns:a16="http://schemas.microsoft.com/office/drawing/2014/main" id="{04228449-A7EB-ED46-ABF3-D345C20957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975" y="1009801"/>
            <a:ext cx="1284513" cy="418949"/>
          </a:xfrm>
          <a:prstGeom prst="rect">
            <a:avLst/>
          </a:prstGeom>
        </p:spPr>
      </p:pic>
    </p:spTree>
    <p:extLst>
      <p:ext uri="{BB962C8B-B14F-4D97-AF65-F5344CB8AC3E}">
        <p14:creationId xmlns:p14="http://schemas.microsoft.com/office/powerpoint/2010/main" val="3404630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ext&#10;&#10;Description automatically generated">
            <a:extLst>
              <a:ext uri="{FF2B5EF4-FFF2-40B4-BE49-F238E27FC236}">
                <a16:creationId xmlns:a16="http://schemas.microsoft.com/office/drawing/2014/main" id="{DD6B4D46-9CE9-FD0B-0EA9-9397780B2C3F}"/>
              </a:ext>
            </a:extLst>
          </p:cNvPr>
          <p:cNvPicPr>
            <a:picLocks noChangeAspect="1"/>
          </p:cNvPicPr>
          <p:nvPr/>
        </p:nvPicPr>
        <p:blipFill>
          <a:blip r:embed="rId3"/>
          <a:stretch>
            <a:fillRect/>
          </a:stretch>
        </p:blipFill>
        <p:spPr>
          <a:xfrm>
            <a:off x="251520" y="260648"/>
            <a:ext cx="6256496" cy="4394443"/>
          </a:xfrm>
          <a:prstGeom prst="rect">
            <a:avLst/>
          </a:prstGeom>
          <a:ln>
            <a:solidFill>
              <a:schemeClr val="bg1"/>
            </a:solidFill>
          </a:ln>
        </p:spPr>
      </p:pic>
      <p:pic>
        <p:nvPicPr>
          <p:cNvPr id="5" name="Picture 4" descr="Text&#10;&#10;Description automatically generated">
            <a:extLst>
              <a:ext uri="{FF2B5EF4-FFF2-40B4-BE49-F238E27FC236}">
                <a16:creationId xmlns:a16="http://schemas.microsoft.com/office/drawing/2014/main" id="{4D6A1EEA-9F49-C6E0-F78E-6967E141EF58}"/>
              </a:ext>
            </a:extLst>
          </p:cNvPr>
          <p:cNvPicPr>
            <a:picLocks noChangeAspect="1"/>
          </p:cNvPicPr>
          <p:nvPr/>
        </p:nvPicPr>
        <p:blipFill>
          <a:blip r:embed="rId4"/>
          <a:stretch>
            <a:fillRect/>
          </a:stretch>
        </p:blipFill>
        <p:spPr>
          <a:xfrm rot="313662">
            <a:off x="3103097" y="2334642"/>
            <a:ext cx="6210514" cy="4394443"/>
          </a:xfrm>
          <a:prstGeom prst="rect">
            <a:avLst/>
          </a:prstGeom>
          <a:ln>
            <a:solidFill>
              <a:schemeClr val="tx1"/>
            </a:solidFill>
          </a:ln>
        </p:spPr>
      </p:pic>
      <p:sp>
        <p:nvSpPr>
          <p:cNvPr id="6" name="TextBox 5">
            <a:extLst>
              <a:ext uri="{FF2B5EF4-FFF2-40B4-BE49-F238E27FC236}">
                <a16:creationId xmlns:a16="http://schemas.microsoft.com/office/drawing/2014/main" id="{0699F482-9989-3507-4186-3BC7EA86A82E}"/>
              </a:ext>
            </a:extLst>
          </p:cNvPr>
          <p:cNvSpPr txBox="1"/>
          <p:nvPr/>
        </p:nvSpPr>
        <p:spPr>
          <a:xfrm>
            <a:off x="179512" y="5013176"/>
            <a:ext cx="2621727" cy="954107"/>
          </a:xfrm>
          <a:prstGeom prst="rect">
            <a:avLst/>
          </a:prstGeom>
          <a:noFill/>
        </p:spPr>
        <p:txBody>
          <a:bodyPr wrap="square">
            <a:spAutoFit/>
          </a:bodyPr>
          <a:lstStyle/>
          <a:p>
            <a:pPr algn="ct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rPr>
              <a:t>Lots</a:t>
            </a:r>
            <a:r>
              <a:rPr kumimoji="0" lang="en-GB" altLang="en-US" sz="2800" b="1" i="0" u="none" strike="noStrike" kern="1200" cap="none" spc="0" normalizeH="0" noProof="0" dirty="0">
                <a:ln>
                  <a:noFill/>
                </a:ln>
                <a:solidFill>
                  <a:srgbClr val="FFFFFF"/>
                </a:solidFill>
                <a:effectLst/>
                <a:uLnTx/>
                <a:uFillTx/>
                <a:latin typeface="Century Gothic" panose="020B0502020202020204" pitchFamily="34" charset="0"/>
              </a:rPr>
              <a:t> of ways to </a:t>
            </a:r>
            <a:r>
              <a:rPr kumimoji="0" lang="en-GB" altLang="en-US" sz="2800" b="1" i="0" u="none" strike="noStrike" kern="1200" cap="none" spc="0" normalizeH="0" noProof="0" dirty="0" err="1">
                <a:ln>
                  <a:noFill/>
                </a:ln>
                <a:solidFill>
                  <a:srgbClr val="FFFFFF"/>
                </a:solidFill>
                <a:effectLst/>
                <a:uLnTx/>
                <a:uFillTx/>
                <a:latin typeface="Century Gothic" panose="020B0502020202020204" pitchFamily="34" charset="0"/>
              </a:rPr>
              <a:t>hel</a:t>
            </a:r>
            <a:r>
              <a:rPr lang="en-GB" altLang="en-US" sz="2800" b="1" dirty="0">
                <a:solidFill>
                  <a:srgbClr val="FFFFFF"/>
                </a:solidFill>
                <a:latin typeface="Century Gothic" panose="020B0502020202020204" pitchFamily="34" charset="0"/>
              </a:rPr>
              <a:t>p</a:t>
            </a:r>
            <a:r>
              <a:rPr kumimoji="0" lang="en-GB" altLang="en-US" sz="2800" b="1" i="0" u="none" strike="noStrike" kern="1200" cap="none" spc="0" normalizeH="0" noProof="0" dirty="0">
                <a:ln>
                  <a:noFill/>
                </a:ln>
                <a:solidFill>
                  <a:srgbClr val="FFFFFF"/>
                </a:solidFill>
                <a:effectLst/>
                <a:uLnTx/>
                <a:uFillTx/>
                <a:latin typeface="Century Gothic" panose="020B0502020202020204" pitchFamily="34" charset="0"/>
              </a:rPr>
              <a:t>!</a:t>
            </a:r>
            <a:endParaRPr lang="en-GB" sz="1200"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plant, garden&#10;&#10;Description automatically generated">
            <a:extLst>
              <a:ext uri="{FF2B5EF4-FFF2-40B4-BE49-F238E27FC236}">
                <a16:creationId xmlns:a16="http://schemas.microsoft.com/office/drawing/2014/main" id="{1D3111D1-3270-CB90-6A58-E90DDDFA87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226" r="23226"/>
          <a:stretch/>
        </p:blipFill>
        <p:spPr>
          <a:xfrm>
            <a:off x="179512" y="188640"/>
            <a:ext cx="5205566" cy="6480720"/>
          </a:xfrm>
          <a:prstGeom prst="rect">
            <a:avLst/>
          </a:prstGeom>
          <a:ln>
            <a:solidFill>
              <a:schemeClr val="tx1"/>
            </a:solidFill>
          </a:ln>
        </p:spPr>
      </p:pic>
      <p:sp>
        <p:nvSpPr>
          <p:cNvPr id="4" name="TextBox 3">
            <a:extLst>
              <a:ext uri="{FF2B5EF4-FFF2-40B4-BE49-F238E27FC236}">
                <a16:creationId xmlns:a16="http://schemas.microsoft.com/office/drawing/2014/main" id="{EFCE0D17-FB40-D2AC-4D83-8395880ABCEB}"/>
              </a:ext>
            </a:extLst>
          </p:cNvPr>
          <p:cNvSpPr txBox="1">
            <a:spLocks noChangeArrowheads="1"/>
          </p:cNvSpPr>
          <p:nvPr/>
        </p:nvSpPr>
        <p:spPr bwMode="auto">
          <a:xfrm>
            <a:off x="5557608" y="2244060"/>
            <a:ext cx="3478888" cy="2369880"/>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imes New Roman" panose="02020603050405020304" pitchFamily="18" charset="0"/>
              </a:rPr>
              <a:t>God put Adam in the Garden of Eden to care for it and work it.                      </a:t>
            </a:r>
            <a:r>
              <a:rPr lang="en-GB" sz="2000" b="1" i="1" dirty="0">
                <a:latin typeface="Century Gothic" panose="020B0502020202020204" pitchFamily="34" charset="0"/>
                <a:ea typeface="MS Mincho" panose="02020609040205080304" pitchFamily="49" charset="-128"/>
                <a:cs typeface="Times New Roman" panose="02020603050405020304" pitchFamily="18" charset="0"/>
              </a:rPr>
              <a:t>Genesis 2:15</a:t>
            </a:r>
            <a:endParaRPr lang="en-GB" sz="14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84662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le of trash&#10;&#10;Description automatically generated with low confidence">
            <a:extLst>
              <a:ext uri="{FF2B5EF4-FFF2-40B4-BE49-F238E27FC236}">
                <a16:creationId xmlns:a16="http://schemas.microsoft.com/office/drawing/2014/main" id="{CA56474D-9989-63EE-1705-9279593BCE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62372"/>
            <a:ext cx="9155434" cy="5733257"/>
          </a:xfrm>
          <a:prstGeom prst="rect">
            <a:avLst/>
          </a:prstGeom>
          <a:ln>
            <a:solidFill>
              <a:schemeClr val="bg1"/>
            </a:solidFill>
          </a:ln>
        </p:spPr>
      </p:pic>
      <p:sp>
        <p:nvSpPr>
          <p:cNvPr id="3" name="TextBox 2">
            <a:extLst>
              <a:ext uri="{FF2B5EF4-FFF2-40B4-BE49-F238E27FC236}">
                <a16:creationId xmlns:a16="http://schemas.microsoft.com/office/drawing/2014/main" id="{170ED495-941A-9098-6312-1E926671E56C}"/>
              </a:ext>
            </a:extLst>
          </p:cNvPr>
          <p:cNvSpPr txBox="1">
            <a:spLocks noChangeArrowheads="1"/>
          </p:cNvSpPr>
          <p:nvPr/>
        </p:nvSpPr>
        <p:spPr bwMode="auto">
          <a:xfrm>
            <a:off x="-75406" y="1757774"/>
            <a:ext cx="9294813" cy="3342453"/>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 I wonder how you’d feel,  living here?....</a:t>
            </a:r>
          </a:p>
          <a:p>
            <a:pPr algn="ctr">
              <a:buNone/>
            </a:pPr>
            <a:r>
              <a:rPr 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 I wonder what you’d want to change?....</a:t>
            </a:r>
          </a:p>
          <a:p>
            <a:pPr algn="ctr">
              <a:buNone/>
            </a:pPr>
            <a:r>
              <a:rPr lang="en-GB"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 I </a:t>
            </a:r>
            <a:r>
              <a:rPr lang="en-US"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wonder what we’ve learned today that might change our actions?....</a:t>
            </a:r>
          </a:p>
          <a:p>
            <a:pPr algn="ctr">
              <a:buNone/>
            </a:pPr>
            <a:r>
              <a:rPr 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….I wonder how our actions might show that we are caring for the world?....</a:t>
            </a:r>
          </a:p>
        </p:txBody>
      </p:sp>
    </p:spTree>
    <p:extLst>
      <p:ext uri="{BB962C8B-B14F-4D97-AF65-F5344CB8AC3E}">
        <p14:creationId xmlns:p14="http://schemas.microsoft.com/office/powerpoint/2010/main" val="745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iterate type="lt">
                                    <p:tmPct val="10000"/>
                                  </p:iterate>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AAA94EC-267E-6DA2-BA94-81CD3961D9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0688"/>
            <a:ext cx="9144000" cy="5143500"/>
          </a:xfrm>
          <a:prstGeom prst="rect">
            <a:avLst/>
          </a:prstGeom>
        </p:spPr>
      </p:pic>
      <p:sp>
        <p:nvSpPr>
          <p:cNvPr id="4" name="TextBox 3">
            <a:extLst>
              <a:ext uri="{FF2B5EF4-FFF2-40B4-BE49-F238E27FC236}">
                <a16:creationId xmlns:a16="http://schemas.microsoft.com/office/drawing/2014/main" id="{350DFCBE-6EAF-DB56-84E7-0464E6C832C8}"/>
              </a:ext>
            </a:extLst>
          </p:cNvPr>
          <p:cNvSpPr txBox="1">
            <a:spLocks noChangeArrowheads="1"/>
          </p:cNvSpPr>
          <p:nvPr/>
        </p:nvSpPr>
        <p:spPr bwMode="auto">
          <a:xfrm>
            <a:off x="-75406" y="6021288"/>
            <a:ext cx="9294813" cy="584775"/>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will care for all you’ve made.</a:t>
            </a:r>
            <a:endParaRPr lang="en-GB" sz="1600"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599289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2F6BE5-9491-BAF3-B97B-3BDAA77D53A1}"/>
              </a:ext>
            </a:extLst>
          </p:cNvPr>
          <p:cNvSpPr txBox="1">
            <a:spLocks noChangeArrowheads="1"/>
          </p:cNvSpPr>
          <p:nvPr/>
        </p:nvSpPr>
        <p:spPr bwMode="auto">
          <a:xfrm>
            <a:off x="-75406" y="6021288"/>
            <a:ext cx="9294813" cy="584775"/>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will care for all you’ve made.</a:t>
            </a:r>
            <a:endParaRPr lang="en-GB" sz="1600" b="1"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2" name="Picture 1" descr="A pile of trash&#10;&#10;Description automatically generated with low confidence">
            <a:extLst>
              <a:ext uri="{FF2B5EF4-FFF2-40B4-BE49-F238E27FC236}">
                <a16:creationId xmlns:a16="http://schemas.microsoft.com/office/drawing/2014/main" id="{F9D0515F-78CC-A1BC-190D-5C97ED59D7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8640"/>
            <a:ext cx="9155434" cy="5733257"/>
          </a:xfrm>
          <a:prstGeom prst="rect">
            <a:avLst/>
          </a:prstGeom>
          <a:ln>
            <a:solidFill>
              <a:schemeClr val="tx1"/>
            </a:solidFill>
          </a:ln>
        </p:spPr>
      </p:pic>
    </p:spTree>
    <p:extLst>
      <p:ext uri="{BB962C8B-B14F-4D97-AF65-F5344CB8AC3E}">
        <p14:creationId xmlns:p14="http://schemas.microsoft.com/office/powerpoint/2010/main" val="2105459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9C610D2-519B-321A-2954-972DD31856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851" t="2401" r="4851" b="2401"/>
          <a:stretch/>
        </p:blipFill>
        <p:spPr>
          <a:xfrm rot="5400000">
            <a:off x="-268445" y="780613"/>
            <a:ext cx="4968552" cy="3928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6C98D2D2-27EF-1785-963D-16AA65D99C9C}"/>
              </a:ext>
            </a:extLst>
          </p:cNvPr>
          <p:cNvSpPr txBox="1"/>
          <p:nvPr/>
        </p:nvSpPr>
        <p:spPr>
          <a:xfrm>
            <a:off x="153903" y="5373216"/>
            <a:ext cx="4283968" cy="1323439"/>
          </a:xfrm>
          <a:prstGeom prst="rect">
            <a:avLst/>
          </a:prstGeom>
          <a:solidFill>
            <a:schemeClr val="bg1">
              <a:alpha val="60000"/>
            </a:schemeClr>
          </a:solidFill>
        </p:spPr>
        <p:txBody>
          <a:bodyPr wrap="square" rtlCol="0">
            <a:spAutoFit/>
          </a:bodyPr>
          <a:lstStyle/>
          <a:p>
            <a:pPr algn="ctr"/>
            <a:r>
              <a:rPr lang="en-GB" sz="4000" b="1" dirty="0">
                <a:latin typeface="Century Gothic" panose="020B0502020202020204" pitchFamily="34" charset="0"/>
              </a:rPr>
              <a:t>What are these pictures about?</a:t>
            </a:r>
          </a:p>
        </p:txBody>
      </p:sp>
      <p:pic>
        <p:nvPicPr>
          <p:cNvPr id="8" name="Picture 7" descr="A picture containing grass, outdoor, sky&#10;&#10;Description automatically generated">
            <a:extLst>
              <a:ext uri="{FF2B5EF4-FFF2-40B4-BE49-F238E27FC236}">
                <a16:creationId xmlns:a16="http://schemas.microsoft.com/office/drawing/2014/main" id="{C236A0C9-7836-5A0C-EF0F-D1B7ECEB30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699" r="2751"/>
          <a:stretch/>
        </p:blipFill>
        <p:spPr>
          <a:xfrm>
            <a:off x="4677270" y="1437619"/>
            <a:ext cx="4215210" cy="5153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3419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5E3F63A6-87DE-6160-6D74-373E1DBE0D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894"/>
          <a:stretch/>
        </p:blipFill>
        <p:spPr>
          <a:xfrm>
            <a:off x="0" y="-27384"/>
            <a:ext cx="9144000" cy="5797689"/>
          </a:xfrm>
          <a:prstGeom prst="rect">
            <a:avLst/>
          </a:prstGeom>
          <a:ln>
            <a:solidFill>
              <a:schemeClr val="bg1"/>
            </a:solidFill>
          </a:ln>
        </p:spPr>
      </p:pic>
      <p:sp>
        <p:nvSpPr>
          <p:cNvPr id="2" name="TextBox 1">
            <a:extLst>
              <a:ext uri="{FF2B5EF4-FFF2-40B4-BE49-F238E27FC236}">
                <a16:creationId xmlns:a16="http://schemas.microsoft.com/office/drawing/2014/main" id="{6CCF02D2-34EC-201C-8B20-3D48414BB8B5}"/>
              </a:ext>
            </a:extLst>
          </p:cNvPr>
          <p:cNvSpPr txBox="1">
            <a:spLocks noChangeArrowheads="1"/>
          </p:cNvSpPr>
          <p:nvPr/>
        </p:nvSpPr>
        <p:spPr bwMode="auto">
          <a:xfrm>
            <a:off x="-75406" y="6021288"/>
            <a:ext cx="9294813" cy="584775"/>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will care for all you’ve made.</a:t>
            </a:r>
            <a:endParaRPr lang="en-GB" sz="1600"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54584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ound, outdoor, young, person&#10;&#10;Description automatically generated">
            <a:extLst>
              <a:ext uri="{FF2B5EF4-FFF2-40B4-BE49-F238E27FC236}">
                <a16:creationId xmlns:a16="http://schemas.microsoft.com/office/drawing/2014/main" id="{669B7586-A3FD-0E1C-A1B3-9D1873C390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84" y="0"/>
            <a:ext cx="4572000" cy="6858000"/>
          </a:xfrm>
          <a:prstGeom prst="rect">
            <a:avLst/>
          </a:prstGeom>
          <a:ln>
            <a:solidFill>
              <a:schemeClr val="bg1"/>
            </a:solidFill>
          </a:ln>
        </p:spPr>
      </p:pic>
      <p:sp>
        <p:nvSpPr>
          <p:cNvPr id="4" name="TextBox 3">
            <a:extLst>
              <a:ext uri="{FF2B5EF4-FFF2-40B4-BE49-F238E27FC236}">
                <a16:creationId xmlns:a16="http://schemas.microsoft.com/office/drawing/2014/main" id="{47DC9D71-AB2B-E784-F439-49686017CD36}"/>
              </a:ext>
            </a:extLst>
          </p:cNvPr>
          <p:cNvSpPr txBox="1">
            <a:spLocks noChangeArrowheads="1"/>
          </p:cNvSpPr>
          <p:nvPr/>
        </p:nvSpPr>
        <p:spPr bwMode="auto">
          <a:xfrm>
            <a:off x="4749129" y="2890391"/>
            <a:ext cx="4215359" cy="1077218"/>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will care for all you’ve made.</a:t>
            </a:r>
            <a:endParaRPr lang="en-GB" sz="1600"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07348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 child, standing&#10;&#10;Description automatically generated">
            <a:extLst>
              <a:ext uri="{FF2B5EF4-FFF2-40B4-BE49-F238E27FC236}">
                <a16:creationId xmlns:a16="http://schemas.microsoft.com/office/drawing/2014/main" id="{461D7665-1A87-1B99-56AD-060A35F191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59"/>
          <a:stretch/>
        </p:blipFill>
        <p:spPr>
          <a:xfrm>
            <a:off x="0" y="-27384"/>
            <a:ext cx="9144000" cy="5904656"/>
          </a:xfrm>
          <a:prstGeom prst="rect">
            <a:avLst/>
          </a:prstGeom>
          <a:ln>
            <a:solidFill>
              <a:schemeClr val="tx1"/>
            </a:solidFill>
          </a:ln>
        </p:spPr>
      </p:pic>
      <p:sp>
        <p:nvSpPr>
          <p:cNvPr id="4" name="TextBox 3">
            <a:extLst>
              <a:ext uri="{FF2B5EF4-FFF2-40B4-BE49-F238E27FC236}">
                <a16:creationId xmlns:a16="http://schemas.microsoft.com/office/drawing/2014/main" id="{E02F6BE5-9491-BAF3-B97B-3BDAA77D53A1}"/>
              </a:ext>
            </a:extLst>
          </p:cNvPr>
          <p:cNvSpPr txBox="1">
            <a:spLocks noChangeArrowheads="1"/>
          </p:cNvSpPr>
          <p:nvPr/>
        </p:nvSpPr>
        <p:spPr bwMode="auto">
          <a:xfrm>
            <a:off x="-75406" y="6021288"/>
            <a:ext cx="9294813" cy="584775"/>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will care for all you’ve made.</a:t>
            </a:r>
            <a:endParaRPr lang="en-GB" sz="1600"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04510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 picture containing text&#10;&#10;Description automatically generated">
            <a:extLst>
              <a:ext uri="{FF2B5EF4-FFF2-40B4-BE49-F238E27FC236}">
                <a16:creationId xmlns:a16="http://schemas.microsoft.com/office/drawing/2014/main" id="{57B2E13A-B316-B469-6B3D-06A47AD7E26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395C5B9D-1F57-4EDC-ACBB-DA48CA0B9F82}"/>
              </a:ext>
            </a:extLst>
          </p:cNvPr>
          <p:cNvSpPr txBox="1">
            <a:spLocks/>
          </p:cNvSpPr>
          <p:nvPr/>
        </p:nvSpPr>
        <p:spPr>
          <a:xfrm>
            <a:off x="92868" y="359913"/>
            <a:ext cx="8958263" cy="24558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a:defRPr/>
            </a:pPr>
            <a:endPar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defRPr/>
            </a:pPr>
            <a:r>
              <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our actions – and our bins! – make a difference.</a:t>
            </a:r>
            <a:endParaRPr lang="en-GB" sz="2400" b="1" dirty="0">
              <a:solidFill>
                <a:schemeClr val="bg1"/>
              </a:solidFill>
              <a:latin typeface="Century Gothic" panose="020B0502020202020204" pitchFamily="34" charset="0"/>
              <a:ea typeface="ＭＳ 明朝"/>
              <a:cs typeface="Times New Roman"/>
            </a:endParaRPr>
          </a:p>
        </p:txBody>
      </p:sp>
      <p:grpSp>
        <p:nvGrpSpPr>
          <p:cNvPr id="2" name="Group 4">
            <a:extLst>
              <a:ext uri="{FF2B5EF4-FFF2-40B4-BE49-F238E27FC236}">
                <a16:creationId xmlns:a16="http://schemas.microsoft.com/office/drawing/2014/main" id="{0AA34DBD-6A9F-89D2-E6F3-99A0A80839F7}"/>
              </a:ext>
            </a:extLst>
          </p:cNvPr>
          <p:cNvGrpSpPr>
            <a:grpSpLocks/>
          </p:cNvGrpSpPr>
          <p:nvPr/>
        </p:nvGrpSpPr>
        <p:grpSpPr bwMode="auto">
          <a:xfrm rot="8217778">
            <a:off x="7212873" y="2851149"/>
            <a:ext cx="1763712" cy="1155700"/>
            <a:chOff x="0" y="0"/>
            <a:chExt cx="1670756" cy="1095023"/>
          </a:xfrm>
        </p:grpSpPr>
        <p:pic>
          <p:nvPicPr>
            <p:cNvPr id="4" name="Graphic 34" descr="Arrow: Counter-clockwise curve">
              <a:extLst>
                <a:ext uri="{FF2B5EF4-FFF2-40B4-BE49-F238E27FC236}">
                  <a16:creationId xmlns:a16="http://schemas.microsoft.com/office/drawing/2014/main" id="{FFF95D5C-DB1A-B082-4CA4-CEB75A8C6B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35" descr="Arrow: Counter-clockwise curve">
              <a:extLst>
                <a:ext uri="{FF2B5EF4-FFF2-40B4-BE49-F238E27FC236}">
                  <a16:creationId xmlns:a16="http://schemas.microsoft.com/office/drawing/2014/main" id="{FF09D9D8-5680-79EC-B0A5-9105252E74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55319" y="181083"/>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6" descr="Arrow: Straight">
              <a:extLst>
                <a:ext uri="{FF2B5EF4-FFF2-40B4-BE49-F238E27FC236}">
                  <a16:creationId xmlns:a16="http://schemas.microsoft.com/office/drawing/2014/main" id="{8F892922-E77D-4309-B18D-992FB8106BD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72380" y="617"/>
              <a:ext cx="914525" cy="9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5" descr="Garbage with solid fill">
            <a:extLst>
              <a:ext uri="{FF2B5EF4-FFF2-40B4-BE49-F238E27FC236}">
                <a16:creationId xmlns:a16="http://schemas.microsoft.com/office/drawing/2014/main" id="{FBC256F4-A255-7B3D-8755-616ED41505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23219" y="3177903"/>
            <a:ext cx="3697560" cy="3697560"/>
          </a:xfrm>
          <a:prstGeom prst="rect">
            <a:avLst/>
          </a:prstGeom>
        </p:spPr>
      </p:pic>
      <p:pic>
        <p:nvPicPr>
          <p:cNvPr id="10" name="Graphic 9" descr="Heart with solid fill">
            <a:extLst>
              <a:ext uri="{FF2B5EF4-FFF2-40B4-BE49-F238E27FC236}">
                <a16:creationId xmlns:a16="http://schemas.microsoft.com/office/drawing/2014/main" id="{613E7DC3-CD77-FD60-E39B-CB8395935C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6298" y="4797152"/>
            <a:ext cx="1471404" cy="14714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night sky&#10;&#10;Description automatically generated">
            <a:extLst>
              <a:ext uri="{FF2B5EF4-FFF2-40B4-BE49-F238E27FC236}">
                <a16:creationId xmlns:a16="http://schemas.microsoft.com/office/drawing/2014/main" id="{CE27F73B-44FD-FB1E-6531-93A5B2BDD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76672"/>
            <a:ext cx="9144000" cy="4572000"/>
          </a:xfrm>
          <a:prstGeom prst="rect">
            <a:avLst/>
          </a:prstGeom>
        </p:spPr>
      </p:pic>
      <p:sp>
        <p:nvSpPr>
          <p:cNvPr id="4" name="TextBox 3">
            <a:extLst>
              <a:ext uri="{FF2B5EF4-FFF2-40B4-BE49-F238E27FC236}">
                <a16:creationId xmlns:a16="http://schemas.microsoft.com/office/drawing/2014/main" id="{AB362952-6ABD-20A5-15D8-14A5256F24E6}"/>
              </a:ext>
            </a:extLst>
          </p:cNvPr>
          <p:cNvSpPr txBox="1"/>
          <p:nvPr/>
        </p:nvSpPr>
        <p:spPr>
          <a:xfrm>
            <a:off x="0" y="5157192"/>
            <a:ext cx="9144000" cy="1200329"/>
          </a:xfrm>
          <a:prstGeom prst="rect">
            <a:avLst/>
          </a:prstGeom>
          <a:solidFill>
            <a:schemeClr val="bg1">
              <a:alpha val="60000"/>
            </a:schemeClr>
          </a:solidFill>
        </p:spPr>
        <p:txBody>
          <a:bodyPr wrap="square" rtlCol="0">
            <a:spAutoFit/>
          </a:bodyPr>
          <a:lstStyle/>
          <a:p>
            <a:pPr algn="ctr"/>
            <a:r>
              <a:rPr lang="en-GB" sz="7200" b="1" dirty="0">
                <a:latin typeface="Century Gothic" panose="020B0502020202020204" pitchFamily="34" charset="0"/>
              </a:rPr>
              <a:t>Earth Day: 22.4.23</a:t>
            </a:r>
          </a:p>
        </p:txBody>
      </p:sp>
    </p:spTree>
    <p:extLst>
      <p:ext uri="{BB962C8B-B14F-4D97-AF65-F5344CB8AC3E}">
        <p14:creationId xmlns:p14="http://schemas.microsoft.com/office/powerpoint/2010/main" val="2433172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blue garbage cans&#10;&#10;Description automatically generated with low confidence">
            <a:extLst>
              <a:ext uri="{FF2B5EF4-FFF2-40B4-BE49-F238E27FC236}">
                <a16:creationId xmlns:a16="http://schemas.microsoft.com/office/drawing/2014/main" id="{776D65BC-BBA1-61DA-2109-AAE99AADD5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5" name="TextBox 4">
            <a:extLst>
              <a:ext uri="{FF2B5EF4-FFF2-40B4-BE49-F238E27FC236}">
                <a16:creationId xmlns:a16="http://schemas.microsoft.com/office/drawing/2014/main" id="{5A25E0CD-56ED-DBA9-E211-B959684F59CC}"/>
              </a:ext>
            </a:extLst>
          </p:cNvPr>
          <p:cNvSpPr txBox="1"/>
          <p:nvPr/>
        </p:nvSpPr>
        <p:spPr>
          <a:xfrm>
            <a:off x="0" y="5157192"/>
            <a:ext cx="9144000" cy="1200329"/>
          </a:xfrm>
          <a:prstGeom prst="rect">
            <a:avLst/>
          </a:prstGeom>
          <a:solidFill>
            <a:schemeClr val="bg1">
              <a:alpha val="60000"/>
            </a:schemeClr>
          </a:solidFill>
        </p:spPr>
        <p:txBody>
          <a:bodyPr wrap="square" rtlCol="0">
            <a:spAutoFit/>
          </a:bodyPr>
          <a:lstStyle/>
          <a:p>
            <a:pPr algn="ctr"/>
            <a:r>
              <a:rPr lang="en-GB" sz="7200" b="1" dirty="0">
                <a:latin typeface="Century Gothic" panose="020B0502020202020204" pitchFamily="34" charset="0"/>
              </a:rPr>
              <a:t>That’s RUBBISH!</a:t>
            </a:r>
          </a:p>
        </p:txBody>
      </p:sp>
    </p:spTree>
    <p:extLst>
      <p:ext uri="{BB962C8B-B14F-4D97-AF65-F5344CB8AC3E}">
        <p14:creationId xmlns:p14="http://schemas.microsoft.com/office/powerpoint/2010/main" val="2913993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C9346D-3F3A-B645-BD0F-BFC244FCAB71}"/>
              </a:ext>
            </a:extLst>
          </p:cNvPr>
          <p:cNvSpPr/>
          <p:nvPr/>
        </p:nvSpPr>
        <p:spPr>
          <a:xfrm>
            <a:off x="3151417" y="861870"/>
            <a:ext cx="5992583" cy="2567131"/>
          </a:xfrm>
          <a:prstGeom prst="rect">
            <a:avLst/>
          </a:prstGeom>
          <a:solidFill>
            <a:srgbClr val="ED9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latin typeface="Myriad Pro" panose="020B0503030403020204" pitchFamily="34" charset="0"/>
            </a:endParaRPr>
          </a:p>
        </p:txBody>
      </p:sp>
      <p:sp>
        <p:nvSpPr>
          <p:cNvPr id="19" name="Rectangle 18">
            <a:extLst>
              <a:ext uri="{FF2B5EF4-FFF2-40B4-BE49-F238E27FC236}">
                <a16:creationId xmlns:a16="http://schemas.microsoft.com/office/drawing/2014/main" id="{75A31300-1EBE-CD45-B519-F05DC8B30889}"/>
              </a:ext>
            </a:extLst>
          </p:cNvPr>
          <p:cNvSpPr/>
          <p:nvPr/>
        </p:nvSpPr>
        <p:spPr>
          <a:xfrm>
            <a:off x="3151416" y="3449946"/>
            <a:ext cx="5992584" cy="2546185"/>
          </a:xfrm>
          <a:prstGeom prst="rect">
            <a:avLst/>
          </a:prstGeom>
          <a:solidFill>
            <a:srgbClr val="39A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latin typeface="Myriad Pro" panose="020B0503030403020204" pitchFamily="34" charset="0"/>
            </a:endParaRPr>
          </a:p>
        </p:txBody>
      </p:sp>
      <p:pic>
        <p:nvPicPr>
          <p:cNvPr id="7" name="Picture 6" descr="A picture containing drawing, plate&#10;&#10;Description automatically generated">
            <a:extLst>
              <a:ext uri="{FF2B5EF4-FFF2-40B4-BE49-F238E27FC236}">
                <a16:creationId xmlns:a16="http://schemas.microsoft.com/office/drawing/2014/main" id="{29D400E9-DDB7-B744-A8FC-78BA91390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6478" y="3945783"/>
            <a:ext cx="2127718" cy="694333"/>
          </a:xfrm>
          <a:prstGeom prst="rect">
            <a:avLst/>
          </a:prstGeom>
        </p:spPr>
      </p:pic>
      <p:sp>
        <p:nvSpPr>
          <p:cNvPr id="2" name="TextBox 1">
            <a:extLst>
              <a:ext uri="{FF2B5EF4-FFF2-40B4-BE49-F238E27FC236}">
                <a16:creationId xmlns:a16="http://schemas.microsoft.com/office/drawing/2014/main" id="{4B8ACFAA-5A6F-E340-B1F5-71EAC34C9BE2}"/>
              </a:ext>
            </a:extLst>
          </p:cNvPr>
          <p:cNvSpPr txBox="1"/>
          <p:nvPr/>
        </p:nvSpPr>
        <p:spPr>
          <a:xfrm>
            <a:off x="4139952" y="1476021"/>
            <a:ext cx="3748957" cy="1338828"/>
          </a:xfrm>
          <a:prstGeom prst="rect">
            <a:avLst/>
          </a:prstGeom>
          <a:noFill/>
        </p:spPr>
        <p:txBody>
          <a:bodyPr wrap="square" rtlCol="0">
            <a:spAutoFit/>
          </a:bodyPr>
          <a:lstStyle/>
          <a:p>
            <a:pPr defTabSz="685800" eaLnBrk="1" fontAlgn="auto" hangingPunct="1">
              <a:spcBef>
                <a:spcPts val="0"/>
              </a:spcBef>
              <a:spcAft>
                <a:spcPts val="0"/>
              </a:spcAft>
            </a:pPr>
            <a:r>
              <a:rPr lang="en-US" sz="4050" b="1" dirty="0">
                <a:solidFill>
                  <a:prstClr val="white"/>
                </a:solidFill>
                <a:latin typeface="Calibri" panose="020F0502020204030204"/>
                <a:ea typeface="+mn-ea"/>
              </a:rPr>
              <a:t>What is bin twinning?</a:t>
            </a:r>
          </a:p>
        </p:txBody>
      </p:sp>
      <p:pic>
        <p:nvPicPr>
          <p:cNvPr id="6" name="Picture 5">
            <a:extLst>
              <a:ext uri="{FF2B5EF4-FFF2-40B4-BE49-F238E27FC236}">
                <a16:creationId xmlns:a16="http://schemas.microsoft.com/office/drawing/2014/main" id="{07162DE3-46E6-9340-BE83-59939A5081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852631"/>
            <a:ext cx="3133725" cy="5143500"/>
          </a:xfrm>
          <a:prstGeom prst="rect">
            <a:avLst/>
          </a:prstGeom>
        </p:spPr>
      </p:pic>
    </p:spTree>
    <p:extLst>
      <p:ext uri="{BB962C8B-B14F-4D97-AF65-F5344CB8AC3E}">
        <p14:creationId xmlns:p14="http://schemas.microsoft.com/office/powerpoint/2010/main" val="422168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shaking hands&#10;&#10;Description automatically generated with medium confidence">
            <a:extLst>
              <a:ext uri="{FF2B5EF4-FFF2-40B4-BE49-F238E27FC236}">
                <a16:creationId xmlns:a16="http://schemas.microsoft.com/office/drawing/2014/main" id="{A9FDFD94-F60E-6848-B9EE-E7E250347E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8192954" cy="5130539"/>
          </a:xfrm>
          <a:prstGeom prst="rect">
            <a:avLst/>
          </a:prstGeom>
          <a:ln>
            <a:solidFill>
              <a:schemeClr val="tx1"/>
            </a:solidFill>
          </a:ln>
        </p:spPr>
      </p:pic>
      <p:sp>
        <p:nvSpPr>
          <p:cNvPr id="5" name="Rectangle 4">
            <a:extLst>
              <a:ext uri="{FF2B5EF4-FFF2-40B4-BE49-F238E27FC236}">
                <a16:creationId xmlns:a16="http://schemas.microsoft.com/office/drawing/2014/main" id="{D2B471B0-3B25-1642-A990-0639B521874F}"/>
              </a:ext>
            </a:extLst>
          </p:cNvPr>
          <p:cNvSpPr/>
          <p:nvPr/>
        </p:nvSpPr>
        <p:spPr>
          <a:xfrm>
            <a:off x="8240486" y="861870"/>
            <a:ext cx="903513" cy="2567131"/>
          </a:xfrm>
          <a:prstGeom prst="rect">
            <a:avLst/>
          </a:prstGeom>
          <a:solidFill>
            <a:srgbClr val="ED9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sp>
        <p:nvSpPr>
          <p:cNvPr id="6" name="Rectangle 5">
            <a:extLst>
              <a:ext uri="{FF2B5EF4-FFF2-40B4-BE49-F238E27FC236}">
                <a16:creationId xmlns:a16="http://schemas.microsoft.com/office/drawing/2014/main" id="{A814941A-752E-C74F-A46E-4CFBE9E3AA1A}"/>
              </a:ext>
            </a:extLst>
          </p:cNvPr>
          <p:cNvSpPr/>
          <p:nvPr/>
        </p:nvSpPr>
        <p:spPr>
          <a:xfrm>
            <a:off x="8240487" y="3449946"/>
            <a:ext cx="903513" cy="2546185"/>
          </a:xfrm>
          <a:prstGeom prst="rect">
            <a:avLst/>
          </a:prstGeom>
          <a:solidFill>
            <a:srgbClr val="39A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22ECBE6A-5585-AE44-A9E2-DECBA47BEA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975" y="1009801"/>
            <a:ext cx="1283832" cy="418949"/>
          </a:xfrm>
          <a:prstGeom prst="rect">
            <a:avLst/>
          </a:prstGeom>
        </p:spPr>
      </p:pic>
    </p:spTree>
    <p:extLst>
      <p:ext uri="{BB962C8B-B14F-4D97-AF65-F5344CB8AC3E}">
        <p14:creationId xmlns:p14="http://schemas.microsoft.com/office/powerpoint/2010/main" val="1160816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B33DA-2A3B-AC40-A80D-1A7F500644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57250"/>
            <a:ext cx="8206274" cy="5138881"/>
          </a:xfrm>
          <a:prstGeom prst="rect">
            <a:avLst/>
          </a:prstGeom>
          <a:ln>
            <a:solidFill>
              <a:schemeClr val="tx1"/>
            </a:solidFill>
          </a:ln>
        </p:spPr>
      </p:pic>
      <p:sp>
        <p:nvSpPr>
          <p:cNvPr id="5" name="Rectangle 4">
            <a:extLst>
              <a:ext uri="{FF2B5EF4-FFF2-40B4-BE49-F238E27FC236}">
                <a16:creationId xmlns:a16="http://schemas.microsoft.com/office/drawing/2014/main" id="{D2B471B0-3B25-1642-A990-0639B521874F}"/>
              </a:ext>
            </a:extLst>
          </p:cNvPr>
          <p:cNvSpPr/>
          <p:nvPr/>
        </p:nvSpPr>
        <p:spPr>
          <a:xfrm>
            <a:off x="8240486" y="861870"/>
            <a:ext cx="903513" cy="2567131"/>
          </a:xfrm>
          <a:prstGeom prst="rect">
            <a:avLst/>
          </a:prstGeom>
          <a:solidFill>
            <a:srgbClr val="ED9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sp>
        <p:nvSpPr>
          <p:cNvPr id="6" name="Rectangle 5">
            <a:extLst>
              <a:ext uri="{FF2B5EF4-FFF2-40B4-BE49-F238E27FC236}">
                <a16:creationId xmlns:a16="http://schemas.microsoft.com/office/drawing/2014/main" id="{A814941A-752E-C74F-A46E-4CFBE9E3AA1A}"/>
              </a:ext>
            </a:extLst>
          </p:cNvPr>
          <p:cNvSpPr/>
          <p:nvPr/>
        </p:nvSpPr>
        <p:spPr>
          <a:xfrm>
            <a:off x="8240487" y="3449946"/>
            <a:ext cx="903513" cy="2546185"/>
          </a:xfrm>
          <a:prstGeom prst="rect">
            <a:avLst/>
          </a:prstGeom>
          <a:solidFill>
            <a:srgbClr val="39A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249FB211-E4AA-C147-82C1-3AD22469AE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975" y="1009801"/>
            <a:ext cx="1283832" cy="418949"/>
          </a:xfrm>
          <a:prstGeom prst="rect">
            <a:avLst/>
          </a:prstGeom>
        </p:spPr>
      </p:pic>
    </p:spTree>
    <p:extLst>
      <p:ext uri="{BB962C8B-B14F-4D97-AF65-F5344CB8AC3E}">
        <p14:creationId xmlns:p14="http://schemas.microsoft.com/office/powerpoint/2010/main" val="3048426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rock, stone&#10;&#10;Description automatically generated">
            <a:extLst>
              <a:ext uri="{FF2B5EF4-FFF2-40B4-BE49-F238E27FC236}">
                <a16:creationId xmlns:a16="http://schemas.microsoft.com/office/drawing/2014/main" id="{E78E532C-AD55-F14B-9A7F-81BD45C3F7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8213651" cy="5143500"/>
          </a:xfrm>
          <a:prstGeom prst="rect">
            <a:avLst/>
          </a:prstGeom>
          <a:ln>
            <a:solidFill>
              <a:schemeClr val="tx1"/>
            </a:solidFill>
          </a:ln>
        </p:spPr>
      </p:pic>
      <p:sp>
        <p:nvSpPr>
          <p:cNvPr id="5" name="Rectangle 4">
            <a:extLst>
              <a:ext uri="{FF2B5EF4-FFF2-40B4-BE49-F238E27FC236}">
                <a16:creationId xmlns:a16="http://schemas.microsoft.com/office/drawing/2014/main" id="{D2B471B0-3B25-1642-A990-0639B521874F}"/>
              </a:ext>
            </a:extLst>
          </p:cNvPr>
          <p:cNvSpPr/>
          <p:nvPr/>
        </p:nvSpPr>
        <p:spPr>
          <a:xfrm>
            <a:off x="8240486" y="861870"/>
            <a:ext cx="903513" cy="2567131"/>
          </a:xfrm>
          <a:prstGeom prst="rect">
            <a:avLst/>
          </a:prstGeom>
          <a:solidFill>
            <a:srgbClr val="ED9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sp>
        <p:nvSpPr>
          <p:cNvPr id="6" name="Rectangle 5">
            <a:extLst>
              <a:ext uri="{FF2B5EF4-FFF2-40B4-BE49-F238E27FC236}">
                <a16:creationId xmlns:a16="http://schemas.microsoft.com/office/drawing/2014/main" id="{A814941A-752E-C74F-A46E-4CFBE9E3AA1A}"/>
              </a:ext>
            </a:extLst>
          </p:cNvPr>
          <p:cNvSpPr/>
          <p:nvPr/>
        </p:nvSpPr>
        <p:spPr>
          <a:xfrm>
            <a:off x="8240487" y="3449946"/>
            <a:ext cx="903513" cy="2546185"/>
          </a:xfrm>
          <a:prstGeom prst="rect">
            <a:avLst/>
          </a:prstGeom>
          <a:solidFill>
            <a:srgbClr val="39A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pic>
        <p:nvPicPr>
          <p:cNvPr id="7" name="Picture 6" descr="A picture containing sitting, food, plate&#10;&#10;Description automatically generated">
            <a:extLst>
              <a:ext uri="{FF2B5EF4-FFF2-40B4-BE49-F238E27FC236}">
                <a16:creationId xmlns:a16="http://schemas.microsoft.com/office/drawing/2014/main" id="{67DBBD30-8D92-EF44-B2EC-0204C10600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975" y="1009801"/>
            <a:ext cx="1284513" cy="418949"/>
          </a:xfrm>
          <a:prstGeom prst="rect">
            <a:avLst/>
          </a:prstGeom>
        </p:spPr>
      </p:pic>
    </p:spTree>
    <p:extLst>
      <p:ext uri="{BB962C8B-B14F-4D97-AF65-F5344CB8AC3E}">
        <p14:creationId xmlns:p14="http://schemas.microsoft.com/office/powerpoint/2010/main" val="1921360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tree, outdoor object, dark&#10;&#10;Description automatically generated">
            <a:extLst>
              <a:ext uri="{FF2B5EF4-FFF2-40B4-BE49-F238E27FC236}">
                <a16:creationId xmlns:a16="http://schemas.microsoft.com/office/drawing/2014/main" id="{5DF3D513-41D5-AA47-8118-037243DF99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8211614" cy="5138881"/>
          </a:xfrm>
          <a:prstGeom prst="rect">
            <a:avLst/>
          </a:prstGeom>
          <a:ln>
            <a:solidFill>
              <a:schemeClr val="tx1"/>
            </a:solidFill>
          </a:ln>
        </p:spPr>
      </p:pic>
      <p:sp>
        <p:nvSpPr>
          <p:cNvPr id="5" name="Rectangle 4">
            <a:extLst>
              <a:ext uri="{FF2B5EF4-FFF2-40B4-BE49-F238E27FC236}">
                <a16:creationId xmlns:a16="http://schemas.microsoft.com/office/drawing/2014/main" id="{D2B471B0-3B25-1642-A990-0639B521874F}"/>
              </a:ext>
            </a:extLst>
          </p:cNvPr>
          <p:cNvSpPr/>
          <p:nvPr/>
        </p:nvSpPr>
        <p:spPr>
          <a:xfrm>
            <a:off x="8240486" y="861870"/>
            <a:ext cx="903513" cy="2567131"/>
          </a:xfrm>
          <a:prstGeom prst="rect">
            <a:avLst/>
          </a:prstGeom>
          <a:solidFill>
            <a:srgbClr val="ED9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sp>
        <p:nvSpPr>
          <p:cNvPr id="6" name="Rectangle 5">
            <a:extLst>
              <a:ext uri="{FF2B5EF4-FFF2-40B4-BE49-F238E27FC236}">
                <a16:creationId xmlns:a16="http://schemas.microsoft.com/office/drawing/2014/main" id="{A814941A-752E-C74F-A46E-4CFBE9E3AA1A}"/>
              </a:ext>
            </a:extLst>
          </p:cNvPr>
          <p:cNvSpPr/>
          <p:nvPr/>
        </p:nvSpPr>
        <p:spPr>
          <a:xfrm>
            <a:off x="8240487" y="3449946"/>
            <a:ext cx="903513" cy="2546185"/>
          </a:xfrm>
          <a:prstGeom prst="rect">
            <a:avLst/>
          </a:prstGeom>
          <a:solidFill>
            <a:srgbClr val="39A9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yriad Pro" panose="020B0503030403020204" pitchFamily="34" charset="0"/>
            </a:endParaRPr>
          </a:p>
        </p:txBody>
      </p:sp>
      <p:pic>
        <p:nvPicPr>
          <p:cNvPr id="7" name="Picture 6" descr="A picture containing sitting, food, plate&#10;&#10;Description automatically generated">
            <a:extLst>
              <a:ext uri="{FF2B5EF4-FFF2-40B4-BE49-F238E27FC236}">
                <a16:creationId xmlns:a16="http://schemas.microsoft.com/office/drawing/2014/main" id="{67DBBD30-8D92-EF44-B2EC-0204C10600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975" y="1009801"/>
            <a:ext cx="1284513" cy="418949"/>
          </a:xfrm>
          <a:prstGeom prst="rect">
            <a:avLst/>
          </a:prstGeom>
        </p:spPr>
      </p:pic>
    </p:spTree>
    <p:extLst>
      <p:ext uri="{BB962C8B-B14F-4D97-AF65-F5344CB8AC3E}">
        <p14:creationId xmlns:p14="http://schemas.microsoft.com/office/powerpoint/2010/main" val="756944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2970</TotalTime>
  <Words>1426</Words>
  <Application>Microsoft Office PowerPoint</Application>
  <PresentationFormat>On-screen Show (4:3)</PresentationFormat>
  <Paragraphs>100</Paragraphs>
  <Slides>24</Slides>
  <Notes>24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Arial</vt:lpstr>
      <vt:lpstr>Avenir Next LT Pro</vt:lpstr>
      <vt:lpstr>Calibri</vt:lpstr>
      <vt:lpstr>Cambria</vt:lpstr>
      <vt:lpstr>Century Gothic</vt:lpstr>
      <vt:lpstr>Montserrat</vt:lpstr>
      <vt:lpstr>Myriad Pro</vt:lpstr>
      <vt:lpstr>Symbol</vt:lpstr>
      <vt:lpstr>1_Office Theme</vt:lpstr>
      <vt:lpstr>1_ Black </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Borough of Kingston</dc:title>
  <dc:creator>systemtest</dc:creator>
  <cp:lastModifiedBy>Rachel Boxer</cp:lastModifiedBy>
  <cp:revision>102</cp:revision>
  <dcterms:created xsi:type="dcterms:W3CDTF">2007-01-25T14:09:13Z</dcterms:created>
  <dcterms:modified xsi:type="dcterms:W3CDTF">2023-03-13T17:13:32Z</dcterms:modified>
</cp:coreProperties>
</file>