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Lst>
  <p:notesMasterIdLst>
    <p:notesMasterId r:id="rId30"/>
  </p:notesMasterIdLst>
  <p:sldIdLst>
    <p:sldId id="473" r:id="rId4"/>
    <p:sldId id="432" r:id="rId5"/>
    <p:sldId id="472" r:id="rId6"/>
    <p:sldId id="487" r:id="rId7"/>
    <p:sldId id="474" r:id="rId8"/>
    <p:sldId id="483" r:id="rId9"/>
    <p:sldId id="308" r:id="rId10"/>
    <p:sldId id="322" r:id="rId11"/>
    <p:sldId id="475" r:id="rId12"/>
    <p:sldId id="484" r:id="rId13"/>
    <p:sldId id="485" r:id="rId14"/>
    <p:sldId id="335" r:id="rId15"/>
    <p:sldId id="336" r:id="rId16"/>
    <p:sldId id="337" r:id="rId17"/>
    <p:sldId id="431" r:id="rId18"/>
    <p:sldId id="340" r:id="rId19"/>
    <p:sldId id="486" r:id="rId20"/>
    <p:sldId id="488" r:id="rId21"/>
    <p:sldId id="321" r:id="rId22"/>
    <p:sldId id="325" r:id="rId23"/>
    <p:sldId id="323" r:id="rId24"/>
    <p:sldId id="327" r:id="rId25"/>
    <p:sldId id="326" r:id="rId26"/>
    <p:sldId id="328" r:id="rId27"/>
    <p:sldId id="339" r:id="rId28"/>
    <p:sldId id="32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04255E-6158-4992-B094-B03D02013C97}" v="119" dt="2025-03-03T17:16:04.6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89" autoAdjust="0"/>
    <p:restoredTop sz="66252" autoAdjust="0"/>
  </p:normalViewPr>
  <p:slideViewPr>
    <p:cSldViewPr>
      <p:cViewPr varScale="1">
        <p:scale>
          <a:sx n="59" d="100"/>
          <a:sy n="59" d="100"/>
        </p:scale>
        <p:origin x="2008" y="2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Boxer" userId="6da37c9f42e40059" providerId="LiveId" clId="{3004255E-6158-4992-B094-B03D02013C97}"/>
    <pc:docChg chg="undo custSel addSld delSld modSld sldOrd">
      <pc:chgData name="Rachel Boxer" userId="6da37c9f42e40059" providerId="LiveId" clId="{3004255E-6158-4992-B094-B03D02013C97}" dt="2025-03-03T17:16:16.886" v="409" actId="47"/>
      <pc:docMkLst>
        <pc:docMk/>
      </pc:docMkLst>
      <pc:sldChg chg="addSp delSp modSp add mod modTransition modNotesTx">
        <pc:chgData name="Rachel Boxer" userId="6da37c9f42e40059" providerId="LiveId" clId="{3004255E-6158-4992-B094-B03D02013C97}" dt="2025-03-02T17:00:29.780" v="391" actId="12789"/>
        <pc:sldMkLst>
          <pc:docMk/>
          <pc:sldMk cId="0" sldId="308"/>
        </pc:sldMkLst>
        <pc:spChg chg="mod">
          <ac:chgData name="Rachel Boxer" userId="6da37c9f42e40059" providerId="LiveId" clId="{3004255E-6158-4992-B094-B03D02013C97}" dt="2025-03-02T17:00:29.780" v="391" actId="12789"/>
          <ac:spMkLst>
            <pc:docMk/>
            <pc:sldMk cId="0" sldId="308"/>
            <ac:spMk id="18434" creationId="{00000000-0000-0000-0000-000000000000}"/>
          </ac:spMkLst>
        </pc:spChg>
        <pc:picChg chg="add mod">
          <ac:chgData name="Rachel Boxer" userId="6da37c9f42e40059" providerId="LiveId" clId="{3004255E-6158-4992-B094-B03D02013C97}" dt="2025-03-02T17:00:07.963" v="385" actId="1076"/>
          <ac:picMkLst>
            <pc:docMk/>
            <pc:sldMk cId="0" sldId="308"/>
            <ac:picMk id="3" creationId="{E643A166-B9CE-3CA7-98FA-CBFAEBE37B16}"/>
          </ac:picMkLst>
        </pc:picChg>
        <pc:picChg chg="del">
          <ac:chgData name="Rachel Boxer" userId="6da37c9f42e40059" providerId="LiveId" clId="{3004255E-6158-4992-B094-B03D02013C97}" dt="2025-03-02T16:59:47.131" v="380" actId="478"/>
          <ac:picMkLst>
            <pc:docMk/>
            <pc:sldMk cId="0" sldId="308"/>
            <ac:picMk id="18435" creationId="{00000000-0000-0000-0000-000000000000}"/>
          </ac:picMkLst>
        </pc:picChg>
      </pc:sldChg>
      <pc:sldChg chg="add modNotesTx">
        <pc:chgData name="Rachel Boxer" userId="6da37c9f42e40059" providerId="LiveId" clId="{3004255E-6158-4992-B094-B03D02013C97}" dt="2025-03-02T17:01:05.315" v="401" actId="6549"/>
        <pc:sldMkLst>
          <pc:docMk/>
          <pc:sldMk cId="0" sldId="321"/>
        </pc:sldMkLst>
      </pc:sldChg>
      <pc:sldChg chg="modNotesTx">
        <pc:chgData name="Rachel Boxer" userId="6da37c9f42e40059" providerId="LiveId" clId="{3004255E-6158-4992-B094-B03D02013C97}" dt="2025-02-28T18:39:39.562" v="306" actId="20577"/>
        <pc:sldMkLst>
          <pc:docMk/>
          <pc:sldMk cId="0" sldId="322"/>
        </pc:sldMkLst>
      </pc:sldChg>
      <pc:sldChg chg="add modNotesTx">
        <pc:chgData name="Rachel Boxer" userId="6da37c9f42e40059" providerId="LiveId" clId="{3004255E-6158-4992-B094-B03D02013C97}" dt="2025-02-24T17:30:55.939" v="28" actId="20577"/>
        <pc:sldMkLst>
          <pc:docMk/>
          <pc:sldMk cId="0" sldId="323"/>
        </pc:sldMkLst>
      </pc:sldChg>
      <pc:sldChg chg="add modNotesTx">
        <pc:chgData name="Rachel Boxer" userId="6da37c9f42e40059" providerId="LiveId" clId="{3004255E-6158-4992-B094-B03D02013C97}" dt="2025-02-24T17:29:54.615" v="19" actId="113"/>
        <pc:sldMkLst>
          <pc:docMk/>
          <pc:sldMk cId="0" sldId="325"/>
        </pc:sldMkLst>
      </pc:sldChg>
      <pc:sldChg chg="add modNotesTx">
        <pc:chgData name="Rachel Boxer" userId="6da37c9f42e40059" providerId="LiveId" clId="{3004255E-6158-4992-B094-B03D02013C97}" dt="2025-02-24T17:31:18.323" v="32" actId="113"/>
        <pc:sldMkLst>
          <pc:docMk/>
          <pc:sldMk cId="0" sldId="326"/>
        </pc:sldMkLst>
      </pc:sldChg>
      <pc:sldChg chg="add modNotesTx">
        <pc:chgData name="Rachel Boxer" userId="6da37c9f42e40059" providerId="LiveId" clId="{3004255E-6158-4992-B094-B03D02013C97}" dt="2025-02-24T17:30:58.329" v="29"/>
        <pc:sldMkLst>
          <pc:docMk/>
          <pc:sldMk cId="0" sldId="327"/>
        </pc:sldMkLst>
      </pc:sldChg>
      <pc:sldChg chg="add modNotesTx">
        <pc:chgData name="Rachel Boxer" userId="6da37c9f42e40059" providerId="LiveId" clId="{3004255E-6158-4992-B094-B03D02013C97}" dt="2025-02-24T17:32:12.749" v="38" actId="113"/>
        <pc:sldMkLst>
          <pc:docMk/>
          <pc:sldMk cId="0" sldId="328"/>
        </pc:sldMkLst>
      </pc:sldChg>
      <pc:sldChg chg="add modNotesTx">
        <pc:chgData name="Rachel Boxer" userId="6da37c9f42e40059" providerId="LiveId" clId="{3004255E-6158-4992-B094-B03D02013C97}" dt="2025-02-24T17:32:34.023" v="52" actId="113"/>
        <pc:sldMkLst>
          <pc:docMk/>
          <pc:sldMk cId="0" sldId="329"/>
        </pc:sldMkLst>
      </pc:sldChg>
      <pc:sldChg chg="add del">
        <pc:chgData name="Rachel Boxer" userId="6da37c9f42e40059" providerId="LiveId" clId="{3004255E-6158-4992-B094-B03D02013C97}" dt="2025-02-24T17:30:40.563" v="24" actId="47"/>
        <pc:sldMkLst>
          <pc:docMk/>
          <pc:sldMk cId="0" sldId="332"/>
        </pc:sldMkLst>
      </pc:sldChg>
      <pc:sldChg chg="modNotesTx">
        <pc:chgData name="Rachel Boxer" userId="6da37c9f42e40059" providerId="LiveId" clId="{3004255E-6158-4992-B094-B03D02013C97}" dt="2025-02-28T18:47:15.135" v="369" actId="20577"/>
        <pc:sldMkLst>
          <pc:docMk/>
          <pc:sldMk cId="3759589662" sldId="335"/>
        </pc:sldMkLst>
      </pc:sldChg>
      <pc:sldChg chg="modNotesTx">
        <pc:chgData name="Rachel Boxer" userId="6da37c9f42e40059" providerId="LiveId" clId="{3004255E-6158-4992-B094-B03D02013C97}" dt="2025-02-28T18:47:20.271" v="372" actId="20577"/>
        <pc:sldMkLst>
          <pc:docMk/>
          <pc:sldMk cId="2035818743" sldId="336"/>
        </pc:sldMkLst>
      </pc:sldChg>
      <pc:sldChg chg="addSp delSp modSp mod delAnim modAnim modNotesTx">
        <pc:chgData name="Rachel Boxer" userId="6da37c9f42e40059" providerId="LiveId" clId="{3004255E-6158-4992-B094-B03D02013C97}" dt="2025-03-03T16:37:19.181" v="407" actId="1076"/>
        <pc:sldMkLst>
          <pc:docMk/>
          <pc:sldMk cId="1321470228" sldId="337"/>
        </pc:sldMkLst>
        <pc:spChg chg="add mod">
          <ac:chgData name="Rachel Boxer" userId="6da37c9f42e40059" providerId="LiveId" clId="{3004255E-6158-4992-B094-B03D02013C97}" dt="2025-03-03T16:37:10.578" v="406"/>
          <ac:spMkLst>
            <pc:docMk/>
            <pc:sldMk cId="1321470228" sldId="337"/>
            <ac:spMk id="2" creationId="{DEF17B1A-87DE-CF15-F842-4AAFDDDAA55E}"/>
          </ac:spMkLst>
        </pc:spChg>
        <pc:spChg chg="del mod">
          <ac:chgData name="Rachel Boxer" userId="6da37c9f42e40059" providerId="LiveId" clId="{3004255E-6158-4992-B094-B03D02013C97}" dt="2025-03-03T16:37:10.140" v="405" actId="478"/>
          <ac:spMkLst>
            <pc:docMk/>
            <pc:sldMk cId="1321470228" sldId="337"/>
            <ac:spMk id="3" creationId="{00000000-0000-0000-0000-000000000000}"/>
          </ac:spMkLst>
        </pc:spChg>
        <pc:picChg chg="mod">
          <ac:chgData name="Rachel Boxer" userId="6da37c9f42e40059" providerId="LiveId" clId="{3004255E-6158-4992-B094-B03D02013C97}" dt="2025-03-03T16:37:19.181" v="407" actId="1076"/>
          <ac:picMkLst>
            <pc:docMk/>
            <pc:sldMk cId="1321470228" sldId="337"/>
            <ac:picMk id="5" creationId="{00000000-0000-0000-0000-000000000000}"/>
          </ac:picMkLst>
        </pc:picChg>
      </pc:sldChg>
      <pc:sldChg chg="add del modNotesTx">
        <pc:chgData name="Rachel Boxer" userId="6da37c9f42e40059" providerId="LiveId" clId="{3004255E-6158-4992-B094-B03D02013C97}" dt="2025-02-25T00:40:38.445" v="70" actId="20577"/>
        <pc:sldMkLst>
          <pc:docMk/>
          <pc:sldMk cId="4181428292" sldId="339"/>
        </pc:sldMkLst>
      </pc:sldChg>
      <pc:sldChg chg="modSp add ord modTransition modNotesTx">
        <pc:chgData name="Rachel Boxer" userId="6da37c9f42e40059" providerId="LiveId" clId="{3004255E-6158-4992-B094-B03D02013C97}" dt="2025-03-03T17:16:04.611" v="408" actId="113"/>
        <pc:sldMkLst>
          <pc:docMk/>
          <pc:sldMk cId="3890540432" sldId="340"/>
        </pc:sldMkLst>
        <pc:spChg chg="mod">
          <ac:chgData name="Rachel Boxer" userId="6da37c9f42e40059" providerId="LiveId" clId="{3004255E-6158-4992-B094-B03D02013C97}" dt="2025-03-03T17:16:04.611" v="408" actId="113"/>
          <ac:spMkLst>
            <pc:docMk/>
            <pc:sldMk cId="3890540432" sldId="340"/>
            <ac:spMk id="4" creationId="{7E1B75B5-7F33-4224-92ED-9F28CA4C97EB}"/>
          </ac:spMkLst>
        </pc:spChg>
      </pc:sldChg>
      <pc:sldChg chg="modSp">
        <pc:chgData name="Rachel Boxer" userId="6da37c9f42e40059" providerId="LiveId" clId="{3004255E-6158-4992-B094-B03D02013C97}" dt="2025-02-25T00:56:18.832" v="154" actId="20577"/>
        <pc:sldMkLst>
          <pc:docMk/>
          <pc:sldMk cId="4093315051" sldId="429"/>
        </pc:sldMkLst>
      </pc:sldChg>
      <pc:sldChg chg="add del setBg">
        <pc:chgData name="Rachel Boxer" userId="6da37c9f42e40059" providerId="LiveId" clId="{3004255E-6158-4992-B094-B03D02013C97}" dt="2025-02-25T01:03:24.002" v="165"/>
        <pc:sldMkLst>
          <pc:docMk/>
          <pc:sldMk cId="0" sldId="432"/>
        </pc:sldMkLst>
      </pc:sldChg>
      <pc:sldChg chg="add del setBg">
        <pc:chgData name="Rachel Boxer" userId="6da37c9f42e40059" providerId="LiveId" clId="{3004255E-6158-4992-B094-B03D02013C97}" dt="2025-02-25T01:03:24.002" v="165"/>
        <pc:sldMkLst>
          <pc:docMk/>
          <pc:sldMk cId="480641431" sldId="472"/>
        </pc:sldMkLst>
      </pc:sldChg>
      <pc:sldChg chg="add del setBg modNotesTx">
        <pc:chgData name="Rachel Boxer" userId="6da37c9f42e40059" providerId="LiveId" clId="{3004255E-6158-4992-B094-B03D02013C97}" dt="2025-02-25T01:03:43.651" v="184" actId="20577"/>
        <pc:sldMkLst>
          <pc:docMk/>
          <pc:sldMk cId="683262553" sldId="473"/>
        </pc:sldMkLst>
      </pc:sldChg>
      <pc:sldChg chg="modNotesTx">
        <pc:chgData name="Rachel Boxer" userId="6da37c9f42e40059" providerId="LiveId" clId="{3004255E-6158-4992-B094-B03D02013C97}" dt="2025-02-28T18:39:24.111" v="300" actId="20577"/>
        <pc:sldMkLst>
          <pc:docMk/>
          <pc:sldMk cId="557438313" sldId="474"/>
        </pc:sldMkLst>
      </pc:sldChg>
      <pc:sldChg chg="addSp delSp modSp mod modAnim modNotesTx">
        <pc:chgData name="Rachel Boxer" userId="6da37c9f42e40059" providerId="LiveId" clId="{3004255E-6158-4992-B094-B03D02013C97}" dt="2025-02-28T18:45:03.765" v="351"/>
        <pc:sldMkLst>
          <pc:docMk/>
          <pc:sldMk cId="965821237" sldId="475"/>
        </pc:sldMkLst>
        <pc:spChg chg="mod">
          <ac:chgData name="Rachel Boxer" userId="6da37c9f42e40059" providerId="LiveId" clId="{3004255E-6158-4992-B094-B03D02013C97}" dt="2025-02-28T18:44:12.891" v="340" actId="1037"/>
          <ac:spMkLst>
            <pc:docMk/>
            <pc:sldMk cId="965821237" sldId="475"/>
            <ac:spMk id="4" creationId="{5175F6A9-A891-B537-B404-DF6FC7035D42}"/>
          </ac:spMkLst>
        </pc:spChg>
        <pc:picChg chg="add mod">
          <ac:chgData name="Rachel Boxer" userId="6da37c9f42e40059" providerId="LiveId" clId="{3004255E-6158-4992-B094-B03D02013C97}" dt="2025-02-28T18:44:00.483" v="336" actId="688"/>
          <ac:picMkLst>
            <pc:docMk/>
            <pc:sldMk cId="965821237" sldId="475"/>
            <ac:picMk id="3" creationId="{2CA1B67B-84D1-6616-5A1D-F883667867C1}"/>
          </ac:picMkLst>
        </pc:picChg>
        <pc:picChg chg="add mod">
          <ac:chgData name="Rachel Boxer" userId="6da37c9f42e40059" providerId="LiveId" clId="{3004255E-6158-4992-B094-B03D02013C97}" dt="2025-02-28T18:44:00.483" v="336" actId="688"/>
          <ac:picMkLst>
            <pc:docMk/>
            <pc:sldMk cId="965821237" sldId="475"/>
            <ac:picMk id="6" creationId="{D8A66B45-1EA3-57F8-E3F6-6A6325844C0D}"/>
          </ac:picMkLst>
        </pc:picChg>
        <pc:picChg chg="add mod">
          <ac:chgData name="Rachel Boxer" userId="6da37c9f42e40059" providerId="LiveId" clId="{3004255E-6158-4992-B094-B03D02013C97}" dt="2025-02-28T18:44:00.483" v="336" actId="688"/>
          <ac:picMkLst>
            <pc:docMk/>
            <pc:sldMk cId="965821237" sldId="475"/>
            <ac:picMk id="7" creationId="{ECDF7C98-56E1-0F5C-DA85-1FF1207F0EB9}"/>
          </ac:picMkLst>
        </pc:picChg>
      </pc:sldChg>
      <pc:sldChg chg="del">
        <pc:chgData name="Rachel Boxer" userId="6da37c9f42e40059" providerId="LiveId" clId="{3004255E-6158-4992-B094-B03D02013C97}" dt="2025-02-24T17:02:56.941" v="6" actId="47"/>
        <pc:sldMkLst>
          <pc:docMk/>
          <pc:sldMk cId="4031590448" sldId="478"/>
        </pc:sldMkLst>
      </pc:sldChg>
      <pc:sldChg chg="del">
        <pc:chgData name="Rachel Boxer" userId="6da37c9f42e40059" providerId="LiveId" clId="{3004255E-6158-4992-B094-B03D02013C97}" dt="2025-02-24T17:02:55.893" v="4" actId="47"/>
        <pc:sldMkLst>
          <pc:docMk/>
          <pc:sldMk cId="0" sldId="479"/>
        </pc:sldMkLst>
      </pc:sldChg>
      <pc:sldChg chg="del">
        <pc:chgData name="Rachel Boxer" userId="6da37c9f42e40059" providerId="LiveId" clId="{3004255E-6158-4992-B094-B03D02013C97}" dt="2025-02-24T17:02:56.381" v="5" actId="47"/>
        <pc:sldMkLst>
          <pc:docMk/>
          <pc:sldMk cId="3302291372" sldId="480"/>
        </pc:sldMkLst>
      </pc:sldChg>
      <pc:sldChg chg="del">
        <pc:chgData name="Rachel Boxer" userId="6da37c9f42e40059" providerId="LiveId" clId="{3004255E-6158-4992-B094-B03D02013C97}" dt="2025-02-24T17:02:57.754" v="7" actId="47"/>
        <pc:sldMkLst>
          <pc:docMk/>
          <pc:sldMk cId="389040639" sldId="481"/>
        </pc:sldMkLst>
      </pc:sldChg>
      <pc:sldChg chg="del">
        <pc:chgData name="Rachel Boxer" userId="6da37c9f42e40059" providerId="LiveId" clId="{3004255E-6158-4992-B094-B03D02013C97}" dt="2025-02-24T17:02:58.179" v="8" actId="47"/>
        <pc:sldMkLst>
          <pc:docMk/>
          <pc:sldMk cId="2742963200" sldId="482"/>
        </pc:sldMkLst>
      </pc:sldChg>
      <pc:sldChg chg="modNotesTx">
        <pc:chgData name="Rachel Boxer" userId="6da37c9f42e40059" providerId="LiveId" clId="{3004255E-6158-4992-B094-B03D02013C97}" dt="2025-02-28T18:39:30.480" v="302" actId="20577"/>
        <pc:sldMkLst>
          <pc:docMk/>
          <pc:sldMk cId="130478157" sldId="483"/>
        </pc:sldMkLst>
      </pc:sldChg>
      <pc:sldChg chg="modNotesTx">
        <pc:chgData name="Rachel Boxer" userId="6da37c9f42e40059" providerId="LiveId" clId="{3004255E-6158-4992-B094-B03D02013C97}" dt="2025-02-28T18:46:58.244" v="354" actId="20577"/>
        <pc:sldMkLst>
          <pc:docMk/>
          <pc:sldMk cId="854780276" sldId="484"/>
        </pc:sldMkLst>
      </pc:sldChg>
      <pc:sldChg chg="del">
        <pc:chgData name="Rachel Boxer" userId="6da37c9f42e40059" providerId="LiveId" clId="{3004255E-6158-4992-B094-B03D02013C97}" dt="2025-02-24T17:02:58.864" v="9" actId="47"/>
        <pc:sldMkLst>
          <pc:docMk/>
          <pc:sldMk cId="798733426" sldId="485"/>
        </pc:sldMkLst>
      </pc:sldChg>
      <pc:sldChg chg="modNotesTx">
        <pc:chgData name="Rachel Boxer" userId="6da37c9f42e40059" providerId="LiveId" clId="{3004255E-6158-4992-B094-B03D02013C97}" dt="2025-02-28T18:47:05.970" v="364" actId="20577"/>
        <pc:sldMkLst>
          <pc:docMk/>
          <pc:sldMk cId="1586867761" sldId="485"/>
        </pc:sldMkLst>
      </pc:sldChg>
      <pc:sldChg chg="del">
        <pc:chgData name="Rachel Boxer" userId="6da37c9f42e40059" providerId="LiveId" clId="{3004255E-6158-4992-B094-B03D02013C97}" dt="2025-02-24T17:03:00.737" v="10" actId="47"/>
        <pc:sldMkLst>
          <pc:docMk/>
          <pc:sldMk cId="286464999" sldId="486"/>
        </pc:sldMkLst>
      </pc:sldChg>
      <pc:sldChg chg="addSp modSp new mod modNotesTx">
        <pc:chgData name="Rachel Boxer" userId="6da37c9f42e40059" providerId="LiveId" clId="{3004255E-6158-4992-B094-B03D02013C97}" dt="2025-03-02T16:58:40.861" v="379" actId="208"/>
        <pc:sldMkLst>
          <pc:docMk/>
          <pc:sldMk cId="3533138020" sldId="487"/>
        </pc:sldMkLst>
        <pc:spChg chg="add mod">
          <ac:chgData name="Rachel Boxer" userId="6da37c9f42e40059" providerId="LiveId" clId="{3004255E-6158-4992-B094-B03D02013C97}" dt="2025-02-28T18:38:27.690" v="290" actId="1036"/>
          <ac:spMkLst>
            <pc:docMk/>
            <pc:sldMk cId="3533138020" sldId="487"/>
            <ac:spMk id="4" creationId="{DD6FC2DA-CE8D-0D8A-BC56-F2915FDECEE2}"/>
          </ac:spMkLst>
        </pc:spChg>
        <pc:picChg chg="add mod">
          <ac:chgData name="Rachel Boxer" userId="6da37c9f42e40059" providerId="LiveId" clId="{3004255E-6158-4992-B094-B03D02013C97}" dt="2025-03-02T16:58:40.861" v="379" actId="208"/>
          <ac:picMkLst>
            <pc:docMk/>
            <pc:sldMk cId="3533138020" sldId="487"/>
            <ac:picMk id="3" creationId="{750FF216-83A4-DFFD-E408-FCD5752D30BE}"/>
          </ac:picMkLst>
        </pc:picChg>
      </pc:sldChg>
      <pc:sldChg chg="add ord modNotesTx">
        <pc:chgData name="Rachel Boxer" userId="6da37c9f42e40059" providerId="LiveId" clId="{3004255E-6158-4992-B094-B03D02013C97}" dt="2025-03-02T17:01:08.374" v="402"/>
        <pc:sldMkLst>
          <pc:docMk/>
          <pc:sldMk cId="873924218" sldId="488"/>
        </pc:sldMkLst>
      </pc:sldChg>
      <pc:sldChg chg="new del">
        <pc:chgData name="Rachel Boxer" userId="6da37c9f42e40059" providerId="LiveId" clId="{3004255E-6158-4992-B094-B03D02013C97}" dt="2025-03-03T17:16:16.886" v="409" actId="47"/>
        <pc:sldMkLst>
          <pc:docMk/>
          <pc:sldMk cId="1171284957" sldId="48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88BB0D-34A4-4FD9-804D-CA36FCAEF753}" type="datetimeFigureOut">
              <a:rPr lang="en-GB" smtClean="0"/>
              <a:t>03/03/2025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52336A-640A-4383-8EB3-1E8BF0551ADC}" type="slidenum">
              <a:rPr lang="en-GB" smtClean="0"/>
              <a:t>‹#›</a:t>
            </a:fld>
            <a:endParaRPr lang="en-GB"/>
          </a:p>
        </p:txBody>
      </p:sp>
    </p:spTree>
    <p:extLst>
      <p:ext uri="{BB962C8B-B14F-4D97-AF65-F5344CB8AC3E}">
        <p14:creationId xmlns:p14="http://schemas.microsoft.com/office/powerpoint/2010/main" val="1026436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ignbsl.com/sign/heart"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signbsl.com/sign/god"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ignbsl.com/sign/thought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38DBF-8DD6-7392-6382-3ACC69590EBE}"/>
            </a:ext>
          </a:extLst>
        </p:cNvPr>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0709947E-5ACF-CF4C-9CFA-A36C44DDFB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C4AF2FE3-9426-CE30-0ADB-2FA8267B71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lgn="l">
              <a:buFont typeface="Symbol" panose="05050102010706020507" pitchFamily="18" charset="2"/>
              <a:buNone/>
            </a:pPr>
            <a:r>
              <a:rPr lang="en-GB" altLang="en-US" sz="1800" b="1" dirty="0">
                <a:latin typeface="Avenir Next LT Pro" pitchFamily="34" charset="0"/>
                <a:ea typeface="MS Mincho" pitchFamily="49" charset="-128"/>
                <a:cs typeface="Times New Roman" panose="02020603050405020304" pitchFamily="18" charset="0"/>
              </a:rPr>
              <a:t>Slide 1: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Use the gathering words from last term, or your usual greeting if you prefer. </a:t>
            </a:r>
          </a:p>
          <a:p>
            <a:pPr marL="0" lvl="0" indent="0" algn="l">
              <a:buFont typeface="Symbol" panose="05050102010706020507" pitchFamily="18" charset="2"/>
              <a:buNone/>
            </a:pPr>
            <a:endPar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Leader:</a:t>
            </a:r>
            <a:r>
              <a:rPr kumimoji="0" lang="en-GB" altLang="en-US" sz="18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1800" dirty="0">
                <a:solidFill>
                  <a:schemeClr val="bg1"/>
                </a:solidFill>
                <a:latin typeface="Century Gothic" panose="020B0502020202020204" pitchFamily="34" charset="0"/>
              </a:rPr>
              <a:t>As we gather together,</a:t>
            </a:r>
            <a:endParaRPr kumimoji="0" lang="en-GB" altLang="en-US" sz="1100" b="0" i="0" u="none" strike="noStrike" kern="1200" cap="none" spc="0" normalizeH="0" baseline="0" noProof="0" dirty="0">
              <a:ln>
                <a:noFill/>
              </a:ln>
              <a:solidFill>
                <a:schemeClr val="bg1"/>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ALL:</a:t>
            </a:r>
            <a:r>
              <a:rPr kumimoji="0" lang="en-GB" altLang="en-US" sz="18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1800" b="1" dirty="0">
                <a:solidFill>
                  <a:schemeClr val="bg1"/>
                </a:solidFill>
                <a:latin typeface="Century Gothic" panose="020B0502020202020204" pitchFamily="34" charset="0"/>
              </a:rPr>
              <a:t>…w</a:t>
            </a: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e</a:t>
            </a:r>
            <a:r>
              <a:rPr kumimoji="0" lang="en-GB" altLang="en-US" sz="1800" b="1" i="0" u="none" strike="noStrike" kern="1200" cap="none" spc="0" normalizeH="0" noProof="0" dirty="0">
                <a:ln>
                  <a:noFill/>
                </a:ln>
                <a:solidFill>
                  <a:schemeClr val="bg1"/>
                </a:solidFill>
                <a:effectLst/>
                <a:uLnTx/>
                <a:uFillTx/>
                <a:latin typeface="Century Gothic" panose="020B0502020202020204" pitchFamily="34" charset="0"/>
              </a:rPr>
              <a:t> bring our hearts </a:t>
            </a:r>
          </a:p>
          <a:p>
            <a:pPr marL="0" marR="0" lvl="0" indent="0" algn="l" defTabSz="914400" rtl="0" eaLnBrk="1" fontAlgn="base" latinLnBrk="0" hangingPunct="1">
              <a:lnSpc>
                <a:spcPct val="100000"/>
              </a:lnSpc>
              <a:spcBef>
                <a:spcPct val="0"/>
              </a:spcBef>
              <a:spcAft>
                <a:spcPct val="0"/>
              </a:spcAft>
              <a:buClrTx/>
              <a:buSzTx/>
              <a:buFontTx/>
              <a:buNone/>
              <a:tabLst/>
              <a:defRPr/>
            </a:pPr>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Signs for greeting: click on links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Hearts: </a:t>
            </a:r>
            <a:r>
              <a:rPr lang="en-GB" sz="2800" dirty="0">
                <a:hlinkClick r:id="rId3"/>
              </a:rPr>
              <a:t>British Sign Language BSL Video Dictionary - heart</a:t>
            </a:r>
            <a:endParaRPr lang="en-GB" sz="1800" i="1" dirty="0">
              <a:effectLst/>
              <a:latin typeface="Avenir Next LT Pro" panose="020B0504020202020204" pitchFamily="34" charset="0"/>
              <a:ea typeface="MS Mincho" panose="02020609040205080304" pitchFamily="49" charset="-128"/>
              <a:cs typeface="Times New Roman" panose="02020603050405020304" pitchFamily="18" charset="0"/>
            </a:endParaRPr>
          </a:p>
        </p:txBody>
      </p:sp>
      <p:sp>
        <p:nvSpPr>
          <p:cNvPr id="9220" name="Slide Number Placeholder 3">
            <a:extLst>
              <a:ext uri="{FF2B5EF4-FFF2-40B4-BE49-F238E27FC236}">
                <a16:creationId xmlns:a16="http://schemas.microsoft.com/office/drawing/2014/main" id="{C19261D5-436A-2851-6214-F09E81BF89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500EAB-EF2B-4947-81B3-EEA690B6B010}"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865406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10: Prayer: hold up your three figures again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As we look at the three figures joined together, you might want to use this prayer to bring your thoughts before God. I’m going to invite you to join me in saying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‘Walk with us, God’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as a response if you’d like to.</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10</a:t>
            </a:fld>
            <a:endParaRPr lang="en-GB"/>
          </a:p>
        </p:txBody>
      </p:sp>
    </p:spTree>
    <p:extLst>
      <p:ext uri="{BB962C8B-B14F-4D97-AF65-F5344CB8AC3E}">
        <p14:creationId xmlns:p14="http://schemas.microsoft.com/office/powerpoint/2010/main" val="3488936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11: </a:t>
            </a:r>
            <a:r>
              <a:rPr lang="en-GB" dirty="0"/>
              <a:t>In happy times and sad times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FFFFFF"/>
                </a:solidFill>
                <a:latin typeface="Century Gothic" charset="0"/>
              </a:rPr>
              <a:t>Walk with us, God.</a:t>
            </a:r>
            <a:endParaRPr lang="en-GB" dirty="0"/>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11</a:t>
            </a:fld>
            <a:endParaRPr lang="en-GB"/>
          </a:p>
        </p:txBody>
      </p:sp>
    </p:spTree>
    <p:extLst>
      <p:ext uri="{BB962C8B-B14F-4D97-AF65-F5344CB8AC3E}">
        <p14:creationId xmlns:p14="http://schemas.microsoft.com/office/powerpoint/2010/main" val="161126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12: </a:t>
            </a:r>
            <a:r>
              <a:rPr lang="en-GB" dirty="0"/>
              <a:t>In our school and with our friends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FFFFFF"/>
                </a:solidFill>
                <a:latin typeface="Century Gothic" charset="0"/>
              </a:rPr>
              <a:t>Walk with us, God.</a:t>
            </a:r>
            <a:endParaRPr lang="en-GB" dirty="0"/>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12</a:t>
            </a:fld>
            <a:endParaRPr lang="en-GB"/>
          </a:p>
        </p:txBody>
      </p:sp>
    </p:spTree>
    <p:extLst>
      <p:ext uri="{BB962C8B-B14F-4D97-AF65-F5344CB8AC3E}">
        <p14:creationId xmlns:p14="http://schemas.microsoft.com/office/powerpoint/2010/main" val="3249227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13: </a:t>
            </a:r>
            <a:r>
              <a:rPr lang="en-GB" dirty="0"/>
              <a:t>In our homes and with our families</a:t>
            </a:r>
          </a:p>
          <a:p>
            <a:r>
              <a:rPr lang="en-GB" sz="1200" b="1" dirty="0">
                <a:solidFill>
                  <a:srgbClr val="FFFFFF"/>
                </a:solidFill>
                <a:latin typeface="Century Gothic" charset="0"/>
              </a:rPr>
              <a:t>Walk with us, God.</a:t>
            </a:r>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13</a:t>
            </a:fld>
            <a:endParaRPr lang="en-GB"/>
          </a:p>
        </p:txBody>
      </p:sp>
    </p:spTree>
    <p:extLst>
      <p:ext uri="{BB962C8B-B14F-4D97-AF65-F5344CB8AC3E}">
        <p14:creationId xmlns:p14="http://schemas.microsoft.com/office/powerpoint/2010/main" val="962905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14: </a:t>
            </a:r>
            <a:r>
              <a:rPr lang="en-US" dirty="0"/>
              <a:t>As we share in life together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FFFFFF"/>
                </a:solidFill>
                <a:latin typeface="Century Gothic" charset="0"/>
              </a:rPr>
              <a:t>Walk with us, God.</a:t>
            </a:r>
            <a:endParaRPr lang="en-GB" dirty="0"/>
          </a:p>
          <a:p>
            <a:endParaRPr lang="en-US" dirty="0"/>
          </a:p>
        </p:txBody>
      </p:sp>
      <p:sp>
        <p:nvSpPr>
          <p:cNvPr id="4" name="Slide Number Placeholder 3"/>
          <p:cNvSpPr>
            <a:spLocks noGrp="1"/>
          </p:cNvSpPr>
          <p:nvPr>
            <p:ph type="sldNum" sz="quarter" idx="10"/>
          </p:nvPr>
        </p:nvSpPr>
        <p:spPr/>
        <p:txBody>
          <a:bodyPr/>
          <a:lstStyle/>
          <a:p>
            <a:fld id="{A2CAF183-2B7C-4E4C-ACC2-107AD8DFB44A}" type="slidenum">
              <a:rPr lang="en-GB" smtClean="0"/>
              <a:pPr/>
              <a:t>14</a:t>
            </a:fld>
            <a:endParaRPr lang="en-GB"/>
          </a:p>
        </p:txBody>
      </p:sp>
    </p:spTree>
    <p:extLst>
      <p:ext uri="{BB962C8B-B14F-4D97-AF65-F5344CB8AC3E}">
        <p14:creationId xmlns:p14="http://schemas.microsoft.com/office/powerpoint/2010/main" val="1848476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7525487-6748-46B3-B383-EFEEDBDFAE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D4829C1B-4B2E-4A32-AA1C-4357E2A4F1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ea typeface="Calibri" panose="020F0502020204030204" pitchFamily="34" charset="0"/>
              <a:cs typeface="Times New Roman" panose="02020603050405020304" pitchFamily="18" charset="0"/>
            </a:endParaRPr>
          </a:p>
        </p:txBody>
      </p:sp>
      <p:sp>
        <p:nvSpPr>
          <p:cNvPr id="39940" name="Slide Number Placeholder 3">
            <a:extLst>
              <a:ext uri="{FF2B5EF4-FFF2-40B4-BE49-F238E27FC236}">
                <a16:creationId xmlns:a16="http://schemas.microsoft.com/office/drawing/2014/main" id="{C6BE6C52-3502-4F89-818B-B05A4075E7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AA98549-A5F1-449E-81FD-A654F5C5613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Slide 16: Teach the new leaving words for this term (which are very similar to the opening words you will use next week!):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As you’ve heard, we are beginning a whole new series today, as we travel together to the end of another school year. As we have a bit of a journey theme across the term, which will take us through the weeks together, it will come as no surprise that our greeting of each other during this term has a journey theme as well! Let’s learn this together…..</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pPr fontAlgn="base"/>
            <a:r>
              <a:rPr lang="en-GB" sz="1800" b="1" kern="1200" dirty="0">
                <a:effectLst/>
                <a:latin typeface="Calibri" panose="020F0502020204030204" pitchFamily="34" charset="0"/>
                <a:ea typeface="+mn-ea"/>
                <a:cs typeface="Times New Roman" panose="02020603050405020304" pitchFamily="18" charset="0"/>
              </a:rPr>
              <a:t>Leader: </a:t>
            </a:r>
            <a:r>
              <a:rPr lang="en-GB" sz="1800" kern="1200" dirty="0">
                <a:effectLst/>
                <a:latin typeface="Calibri" panose="020F0502020204030204" pitchFamily="34" charset="0"/>
                <a:ea typeface="+mn-ea"/>
                <a:cs typeface="Times New Roman" panose="02020603050405020304" pitchFamily="18" charset="0"/>
              </a:rPr>
              <a:t>We have journeyed together today. As we leave this place and time and go into the day ahead….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fontAlgn="base"/>
            <a:r>
              <a:rPr lang="en-GB" sz="1800" b="1" kern="1200" dirty="0">
                <a:effectLst/>
                <a:latin typeface="Calibri" panose="020F0502020204030204" pitchFamily="34" charset="0"/>
                <a:ea typeface="+mn-ea"/>
                <a:cs typeface="Times New Roman" panose="02020603050405020304" pitchFamily="18" charset="0"/>
              </a:rPr>
              <a:t>ALL: ….May God go with us.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‘God: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British Sign Language BSL Video Dictionary -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rPr>
              <a:t>Sign for ‘go with us’ – we have invented this! After you’ve signed ‘God’, bring your finger down alongside your other finger and make them ‘journey together’ in front of you.</a:t>
            </a:r>
            <a:endParaRPr lang="en-GB" dirty="0"/>
          </a:p>
        </p:txBody>
      </p:sp>
      <p:sp>
        <p:nvSpPr>
          <p:cNvPr id="4" name="Slide Number Placeholder 3"/>
          <p:cNvSpPr>
            <a:spLocks noGrp="1"/>
          </p:cNvSpPr>
          <p:nvPr>
            <p:ph type="sldNum" sz="quarter" idx="5"/>
          </p:nvPr>
        </p:nvSpPr>
        <p:spPr/>
        <p:txBody>
          <a:bodyPr/>
          <a:lstStyle/>
          <a:p>
            <a:fld id="{A2CAF183-2B7C-4E4C-ACC2-107AD8DFB44A}" type="slidenum">
              <a:rPr lang="en-GB" smtClean="0"/>
              <a:pPr/>
              <a:t>16</a:t>
            </a:fld>
            <a:endParaRPr lang="en-GB"/>
          </a:p>
        </p:txBody>
      </p:sp>
    </p:spTree>
    <p:extLst>
      <p:ext uri="{BB962C8B-B14F-4D97-AF65-F5344CB8AC3E}">
        <p14:creationId xmlns:p14="http://schemas.microsoft.com/office/powerpoint/2010/main" val="3061807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86F59-3C37-32DB-DF91-4D0776F5E3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DA756-DD26-4051-D0E2-D061F90D04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60639B-0B60-BC06-5D8B-E4C59500533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entury Gothic" panose="020B0502020202020204" pitchFamily="34" charset="0"/>
                <a:ea typeface="Calibri" panose="020F0502020204030204" pitchFamily="34" charset="0"/>
                <a:cs typeface="Times New Roman" panose="02020603050405020304" pitchFamily="18" charset="0"/>
              </a:rPr>
              <a:t>Alternative story:</a:t>
            </a:r>
          </a:p>
          <a:p>
            <a:endParaRPr lang="en-GB" dirty="0"/>
          </a:p>
        </p:txBody>
      </p:sp>
      <p:sp>
        <p:nvSpPr>
          <p:cNvPr id="4" name="Slide Number Placeholder 3">
            <a:extLst>
              <a:ext uri="{FF2B5EF4-FFF2-40B4-BE49-F238E27FC236}">
                <a16:creationId xmlns:a16="http://schemas.microsoft.com/office/drawing/2014/main" id="{29C25D48-8BB2-211D-C8C8-6659E4C0DA6A}"/>
              </a:ext>
            </a:extLst>
          </p:cNvPr>
          <p:cNvSpPr>
            <a:spLocks noGrp="1"/>
          </p:cNvSpPr>
          <p:nvPr>
            <p:ph type="sldNum" sz="quarter" idx="5"/>
          </p:nvPr>
        </p:nvSpPr>
        <p:spPr/>
        <p:txBody>
          <a:bodyPr/>
          <a:lstStyle/>
          <a:p>
            <a:fld id="{9452336A-640A-4383-8EB3-1E8BF0551ADC}" type="slidenum">
              <a:rPr lang="en-GB" smtClean="0"/>
              <a:t>18</a:t>
            </a:fld>
            <a:endParaRPr lang="en-GB"/>
          </a:p>
        </p:txBody>
      </p:sp>
    </p:spTree>
    <p:extLst>
      <p:ext uri="{BB962C8B-B14F-4D97-AF65-F5344CB8AC3E}">
        <p14:creationId xmlns:p14="http://schemas.microsoft.com/office/powerpoint/2010/main" val="914543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3" name="Text Box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sp>
      <p:sp>
        <p:nvSpPr>
          <p:cNvPr id="23554" name="Text Box 2"/>
          <p:cNvSpPr>
            <a:spLocks noGrp="1" noChangeArrowheads="1"/>
          </p:cNvSpPr>
          <p:nvPr>
            <p:ph type="body" idx="1"/>
          </p:nvPr>
        </p:nvSpPr>
        <p:spPr bwMode="auto">
          <a:xfrm>
            <a:off x="685800" y="4343400"/>
            <a:ext cx="5486400" cy="4114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wrap="none"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Century Gothic" panose="020B0502020202020204" pitchFamily="34" charset="0"/>
                <a:ea typeface="Calibri" panose="020F0502020204030204" pitchFamily="34" charset="0"/>
                <a:cs typeface="Times New Roman" panose="02020603050405020304" pitchFamily="18" charset="0"/>
              </a:rPr>
              <a:t>It was Easter Day and two friends of Jesus were out walking from Jerusalem along the road to a village called Emmaus.</a:t>
            </a:r>
            <a:endParaRPr lang="en-US" b="0" dirty="0">
              <a:ea typeface="ＭＳ Ｐゴシック" charset="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Text Box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sp>
      <p:sp>
        <p:nvSpPr>
          <p:cNvPr id="28674" name="Text Box 2"/>
          <p:cNvSpPr>
            <a:spLocks noGrp="1" noChangeArrowheads="1"/>
          </p:cNvSpPr>
          <p:nvPr>
            <p:ph type="body" idx="1"/>
          </p:nvPr>
        </p:nvSpPr>
        <p:spPr bwMode="auto">
          <a:xfrm>
            <a:off x="685800" y="4343400"/>
            <a:ext cx="5486400" cy="4114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wrap="none"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Century Gothic" panose="020B0502020202020204" pitchFamily="34" charset="0"/>
                <a:ea typeface="Calibri" panose="020F0502020204030204" pitchFamily="34" charset="0"/>
                <a:cs typeface="Times New Roman" panose="02020603050405020304" pitchFamily="18" charset="0"/>
              </a:rPr>
              <a:t>The women had told them they’d seen Jesus, alive and well – but the friends didn’t really believe what they had heard. And now they were walking to Emmaus and as they walked, they talked about all the things that had happened: about how Jesus had died, about how disappointed they were and how sad they felt that he wasn’t walking with them along the road.</a:t>
            </a:r>
            <a:endParaRPr lang="en-GB" sz="1200" b="0" dirty="0">
              <a:effectLst/>
              <a:latin typeface="Cambria" panose="02040503050406030204" pitchFamily="18" charset="0"/>
              <a:ea typeface="Calibri" panose="020F0502020204030204" pitchFamily="34" charset="0"/>
              <a:cs typeface="Times New Roman" panose="02020603050405020304" pitchFamily="18" charset="0"/>
            </a:endParaRPr>
          </a:p>
          <a:p>
            <a:pPr>
              <a:defRPr/>
            </a:pPr>
            <a:endParaRPr lang="en-US" dirty="0">
              <a:ea typeface="ＭＳ Ｐゴシック"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2CBC799-9C69-05F3-0DEA-22E2B51FE1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3D42ADB2-396F-A9FF-7D94-350031CDD3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lgn="l">
              <a:buFont typeface="Symbol" panose="05050102010706020507" pitchFamily="18" charset="2"/>
              <a:buNone/>
            </a:pPr>
            <a:r>
              <a:rPr lang="en-GB" altLang="en-US" sz="1800" b="1" dirty="0">
                <a:latin typeface="Avenir Next LT Pro" pitchFamily="34" charset="0"/>
                <a:ea typeface="MS Mincho" pitchFamily="49" charset="-128"/>
                <a:cs typeface="Times New Roman" panose="02020603050405020304" pitchFamily="18" charset="0"/>
              </a:rPr>
              <a:t>Slide 2: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Use these new gathering words for this term, or your usual greeting if you prefer. The greeting comes with BSL signing; you can view the demos using links under the slide.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Leader:</a:t>
            </a:r>
            <a:r>
              <a:rPr kumimoji="0" lang="en-GB" altLang="en-US" sz="18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1800" dirty="0">
                <a:solidFill>
                  <a:schemeClr val="bg1"/>
                </a:solidFill>
                <a:latin typeface="Century Gothic" panose="020B0502020202020204" pitchFamily="34" charset="0"/>
              </a:rPr>
              <a:t>As we gather together,</a:t>
            </a:r>
            <a:endParaRPr kumimoji="0" lang="en-GB" altLang="en-US" sz="1100" b="0" i="0" u="none" strike="noStrike" kern="1200" cap="none" spc="0" normalizeH="0" baseline="0" noProof="0" dirty="0">
              <a:ln>
                <a:noFill/>
              </a:ln>
              <a:solidFill>
                <a:schemeClr val="bg1"/>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ALL:</a:t>
            </a:r>
            <a:r>
              <a:rPr kumimoji="0" lang="en-GB" altLang="en-US" sz="18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1800" b="1" dirty="0">
                <a:solidFill>
                  <a:schemeClr val="bg1"/>
                </a:solidFill>
                <a:latin typeface="Century Gothic" panose="020B0502020202020204" pitchFamily="34" charset="0"/>
              </a:rPr>
              <a:t>…w</a:t>
            </a: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e</a:t>
            </a:r>
            <a:r>
              <a:rPr kumimoji="0" lang="en-GB" altLang="en-US" sz="1800" b="1" i="0" u="none" strike="noStrike" kern="1200" cap="none" spc="0" normalizeH="0" noProof="0" dirty="0">
                <a:ln>
                  <a:noFill/>
                </a:ln>
                <a:solidFill>
                  <a:schemeClr val="bg1"/>
                </a:solidFill>
                <a:effectLst/>
                <a:uLnTx/>
                <a:uFillTx/>
                <a:latin typeface="Century Gothic" panose="020B0502020202020204" pitchFamily="34" charset="0"/>
              </a:rPr>
              <a:t> share our thoughts.</a:t>
            </a:r>
            <a:endParaRPr lang="en-GB" altLang="en-US" sz="1800" b="1" dirty="0">
              <a:solidFill>
                <a:schemeClr val="bg1"/>
              </a:solidFill>
              <a:latin typeface="Century Gothic" panose="020B0502020202020204" pitchFamily="34" charset="0"/>
            </a:endParaRPr>
          </a:p>
          <a:p>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Signs for greeting: click on links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Thoughts: </a:t>
            </a:r>
            <a:r>
              <a:rPr lang="en-GB" sz="1800" i="1" u="sng"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3"/>
              </a:rPr>
              <a:t>British Sign Language BSL Video Dictionary - thought</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9220" name="Slide Number Placeholder 3">
            <a:extLst>
              <a:ext uri="{FF2B5EF4-FFF2-40B4-BE49-F238E27FC236}">
                <a16:creationId xmlns:a16="http://schemas.microsoft.com/office/drawing/2014/main" id="{981C554D-4965-3D96-5465-460635830F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500EAB-EF2B-4947-81B3-EEA690B6B010}"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Text Box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sp>
      <p:sp>
        <p:nvSpPr>
          <p:cNvPr id="25602" name="Text Box 2"/>
          <p:cNvSpPr>
            <a:spLocks noGrp="1" noChangeArrowheads="1"/>
          </p:cNvSpPr>
          <p:nvPr>
            <p:ph type="body" idx="1"/>
          </p:nvPr>
        </p:nvSpPr>
        <p:spPr bwMode="auto">
          <a:xfrm>
            <a:off x="685800" y="4343400"/>
            <a:ext cx="5486400" cy="4114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wrap="none" numCol="1" anchor="ctr" anchorCtr="0" compatLnSpc="1">
            <a:prstTxWarp prst="textNoShape">
              <a:avLst/>
            </a:prstTxWarp>
          </a:bodyPr>
          <a:lstStyle/>
          <a:p>
            <a:pPr algn="just"/>
            <a:r>
              <a:rPr lang="en-GB" sz="1800" b="0" dirty="0">
                <a:effectLst/>
                <a:latin typeface="Century Gothic" panose="020B0502020202020204" pitchFamily="34" charset="0"/>
                <a:ea typeface="Calibri" panose="020F0502020204030204" pitchFamily="34" charset="0"/>
                <a:cs typeface="Times New Roman" panose="02020603050405020304" pitchFamily="18" charset="0"/>
              </a:rPr>
              <a:t>As they talked, they noticed a stranger walking beside them. The stranger was Jesus, but the friends were so distracted and upset that they didn’t recognise him. </a:t>
            </a:r>
            <a:endParaRPr lang="en-GB" sz="1800" b="0" dirty="0">
              <a:effectLst/>
              <a:latin typeface="Cambria" panose="02040503050406030204" pitchFamily="18" charset="0"/>
              <a:ea typeface="Calibri" panose="020F0502020204030204" pitchFamily="34" charset="0"/>
              <a:cs typeface="Times New Roman" panose="02020603050405020304" pitchFamily="18" charset="0"/>
            </a:endParaRPr>
          </a:p>
          <a:p>
            <a:pPr algn="just"/>
            <a:r>
              <a:rPr lang="en-GB" sz="1800" b="0" dirty="0">
                <a:effectLst/>
                <a:latin typeface="Century Gothic" panose="020B0502020202020204" pitchFamily="34" charset="0"/>
                <a:ea typeface="Calibri" panose="020F0502020204030204" pitchFamily="34" charset="0"/>
                <a:cs typeface="Times New Roman" panose="02020603050405020304" pitchFamily="18" charset="0"/>
              </a:rPr>
              <a:t>‘What are you talking to each other about?’ Jesus asked. </a:t>
            </a:r>
            <a:endParaRPr lang="en-GB" sz="1800" b="0" dirty="0">
              <a:effectLst/>
              <a:latin typeface="Cambria" panose="02040503050406030204" pitchFamily="18" charset="0"/>
              <a:ea typeface="Calibri" panose="020F0502020204030204" pitchFamily="34" charset="0"/>
              <a:cs typeface="Times New Roman" panose="02020603050405020304" pitchFamily="18" charset="0"/>
            </a:endParaRPr>
          </a:p>
          <a:p>
            <a:pPr>
              <a:defRPr/>
            </a:pPr>
            <a:endParaRPr lang="en-US" dirty="0">
              <a:ea typeface="ＭＳ Ｐゴシック" charset="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Text Box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sp>
      <p:sp>
        <p:nvSpPr>
          <p:cNvPr id="27650" name="Text Box 2"/>
          <p:cNvSpPr>
            <a:spLocks noGrp="1" noChangeArrowheads="1"/>
          </p:cNvSpPr>
          <p:nvPr>
            <p:ph type="body" idx="1"/>
          </p:nvPr>
        </p:nvSpPr>
        <p:spPr bwMode="auto">
          <a:xfrm>
            <a:off x="685800" y="4343400"/>
            <a:ext cx="5486400" cy="4114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wrap="none"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Century Gothic" panose="020B0502020202020204" pitchFamily="34" charset="0"/>
                <a:ea typeface="Calibri" panose="020F0502020204030204" pitchFamily="34" charset="0"/>
                <a:cs typeface="Times New Roman" panose="02020603050405020304" pitchFamily="18" charset="0"/>
              </a:rPr>
              <a:t>‘Haven’t you heard?’ they replied. ‘The whole of Jerusalem has been talking about Jesus of Nazareth, a great teacher and prophet who we’d hoped would be the Messiah-King and save us all.’ And as they continued to walk, they told him all that had happened and how sad they were.</a:t>
            </a:r>
            <a:endParaRPr lang="en-GB" sz="1200" b="0" dirty="0">
              <a:effectLst/>
              <a:latin typeface="Cambria" panose="02040503050406030204" pitchFamily="18" charset="0"/>
              <a:ea typeface="Calibri" panose="020F0502020204030204" pitchFamily="34" charset="0"/>
              <a:cs typeface="Times New Roman" panose="02020603050405020304" pitchFamily="18" charset="0"/>
            </a:endParaRPr>
          </a:p>
          <a:p>
            <a:pPr>
              <a:defRPr/>
            </a:pPr>
            <a:endParaRPr lang="en-US" dirty="0">
              <a:ea typeface="ＭＳ Ｐゴシック" charset="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3" name="Text Box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sp>
      <p:sp>
        <p:nvSpPr>
          <p:cNvPr id="33794" name="Text Box 2"/>
          <p:cNvSpPr>
            <a:spLocks noGrp="1" noChangeArrowheads="1"/>
          </p:cNvSpPr>
          <p:nvPr>
            <p:ph type="body" idx="1"/>
          </p:nvPr>
        </p:nvSpPr>
        <p:spPr bwMode="auto">
          <a:xfrm>
            <a:off x="685800" y="4343400"/>
            <a:ext cx="5486400" cy="4114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wrap="none"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Century Gothic" panose="020B0502020202020204" pitchFamily="34" charset="0"/>
                <a:ea typeface="Calibri" panose="020F0502020204030204" pitchFamily="34" charset="0"/>
                <a:cs typeface="Times New Roman" panose="02020603050405020304" pitchFamily="18" charset="0"/>
              </a:rPr>
              <a:t>Then Jesus said to them ‘Don’t you remember what has been written?’ and then as they walked, beginning with Moses, he explained everything. When they got close to Emmaus, the two friends said to Jesus, ‘Stay with us for a meal so we can carry on talking together.’ But they still didn’t realise it was Jesus.</a:t>
            </a:r>
            <a:endParaRPr lang="en-GB" sz="1800" b="0" dirty="0">
              <a:effectLst/>
              <a:latin typeface="Cambria" panose="02040503050406030204" pitchFamily="18" charset="0"/>
              <a:ea typeface="Calibri" panose="020F0502020204030204" pitchFamily="34" charset="0"/>
              <a:cs typeface="Times New Roman" panose="02020603050405020304" pitchFamily="18" charset="0"/>
            </a:endParaRPr>
          </a:p>
          <a:p>
            <a:pPr>
              <a:defRPr/>
            </a:pPr>
            <a:endParaRPr lang="en-US" dirty="0">
              <a:ea typeface="ＭＳ Ｐゴシック" charset="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Text Box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sp>
      <p:sp>
        <p:nvSpPr>
          <p:cNvPr id="35842" name="Text Box 2"/>
          <p:cNvSpPr>
            <a:spLocks noGrp="1" noChangeArrowheads="1"/>
          </p:cNvSpPr>
          <p:nvPr>
            <p:ph type="body" idx="1"/>
          </p:nvPr>
        </p:nvSpPr>
        <p:spPr bwMode="auto">
          <a:xfrm>
            <a:off x="685800" y="4343400"/>
            <a:ext cx="5486400" cy="4114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wrap="none"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Century Gothic" panose="020B0502020202020204" pitchFamily="34" charset="0"/>
                <a:ea typeface="Calibri" panose="020F0502020204030204" pitchFamily="34" charset="0"/>
                <a:cs typeface="Times New Roman" panose="02020603050405020304" pitchFamily="18" charset="0"/>
              </a:rPr>
              <a:t>When Jesus was at the table with them, he took the bread and gave it to them to eat. At that very moment, they saw who it was who had walked and talked with them: it was Jesus! Then, just as suddenly, </a:t>
            </a:r>
            <a:endParaRPr lang="en-US" b="0" dirty="0">
              <a:ea typeface="ＭＳ Ｐゴシック" charset="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36866"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t>
            </a:r>
            <a:r>
              <a:rPr lang="en-GB" sz="1200" b="0" dirty="0">
                <a:effectLst/>
                <a:latin typeface="Century Gothic" panose="020B0502020202020204" pitchFamily="34" charset="0"/>
                <a:ea typeface="Calibri" panose="020F0502020204030204" pitchFamily="34" charset="0"/>
                <a:cs typeface="Times New Roman" panose="02020603050405020304" pitchFamily="18" charset="0"/>
              </a:rPr>
              <a:t> he was gone again, but instead of being sad they both began to talk at once about what had just happened, and that Jesus was </a:t>
            </a:r>
            <a:r>
              <a:rPr lang="en-GB" sz="1200" b="0" i="1" dirty="0">
                <a:effectLst/>
                <a:latin typeface="Century Gothic" panose="020B0502020202020204" pitchFamily="34" charset="0"/>
                <a:ea typeface="Calibri" panose="020F0502020204030204" pitchFamily="34" charset="0"/>
                <a:cs typeface="Times New Roman" panose="02020603050405020304" pitchFamily="18" charset="0"/>
              </a:rPr>
              <a:t>alive</a:t>
            </a:r>
            <a:r>
              <a:rPr lang="en-GB" sz="1200" b="0" dirty="0">
                <a:effectLst/>
                <a:latin typeface="Century Gothic" panose="020B0502020202020204" pitchFamily="34" charset="0"/>
                <a:ea typeface="Calibri" panose="020F0502020204030204" pitchFamily="34" charset="0"/>
                <a:cs typeface="Times New Roman" panose="02020603050405020304" pitchFamily="18" charset="0"/>
              </a:rPr>
              <a:t>! ‘We have to tell the others what we have seen!’ they agreed. </a:t>
            </a:r>
            <a:endParaRPr lang="en-GB" sz="1200" b="0" dirty="0">
              <a:effectLst/>
              <a:latin typeface="Cambria" panose="02040503050406030204" pitchFamily="18" charset="0"/>
              <a:ea typeface="Calibri" panose="020F0502020204030204" pitchFamily="34" charset="0"/>
              <a:cs typeface="Times New Roman" panose="02020603050405020304" pitchFamily="18" charset="0"/>
            </a:endParaRPr>
          </a:p>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Text Box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sp>
      <p:sp>
        <p:nvSpPr>
          <p:cNvPr id="38914" name="Text Box 2"/>
          <p:cNvSpPr>
            <a:spLocks noGrp="1" noChangeArrowheads="1"/>
          </p:cNvSpPr>
          <p:nvPr>
            <p:ph type="body" idx="1"/>
          </p:nvPr>
        </p:nvSpPr>
        <p:spPr bwMode="auto">
          <a:xfrm>
            <a:off x="685800" y="4343400"/>
            <a:ext cx="5486400" cy="4114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wrap="none" numCol="1" anchor="ctr" anchorCtr="0" compatLnSpc="1">
            <a:prstTxWarp prst="textNoShape">
              <a:avLst/>
            </a:prstTxWarp>
          </a:bodyPr>
          <a:lstStyle/>
          <a:p>
            <a:pPr>
              <a:defRPr/>
            </a:pPr>
            <a:r>
              <a:rPr lang="en-GB" sz="1200" b="0" dirty="0">
                <a:effectLst/>
                <a:latin typeface="Century Gothic" panose="020B0502020202020204" pitchFamily="34" charset="0"/>
                <a:ea typeface="Calibri" panose="020F0502020204030204" pitchFamily="34" charset="0"/>
                <a:cs typeface="Times New Roman" panose="02020603050405020304" pitchFamily="18" charset="0"/>
              </a:rPr>
              <a:t>And then they ran, not walked back along the Emmaus Road all the way to Jerusalem, to tell everyone what they had seen! </a:t>
            </a:r>
            <a:endParaRPr lang="en-US" b="0" dirty="0">
              <a:ea typeface="ＭＳ Ｐゴシック"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2DA55-53CB-3123-22BE-24FE3A5E96C8}"/>
            </a:ext>
          </a:extLst>
        </p:cNvPr>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F4E362BA-8D6B-AB87-E8A1-A3A9BA6D80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02EDD3E7-4F35-0E3F-7180-1D913AEF6C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lgn="l">
              <a:buFont typeface="Symbol" panose="05050102010706020507" pitchFamily="18" charset="2"/>
              <a:buNone/>
            </a:pPr>
            <a:r>
              <a:rPr lang="en-GB" altLang="en-US" sz="1800" b="1" dirty="0">
                <a:latin typeface="Avenir Next LT Pro" pitchFamily="34" charset="0"/>
                <a:ea typeface="MS Mincho" pitchFamily="49" charset="-128"/>
                <a:cs typeface="Times New Roman" panose="02020603050405020304" pitchFamily="18" charset="0"/>
              </a:rPr>
              <a:t>Slide 3: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Use these new gathering words for this term, or your usual greeting if you prefer. The greeting comes with BSL signing; you can view the demos using links under the slide.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Leader:</a:t>
            </a:r>
            <a:r>
              <a:rPr kumimoji="0" lang="en-GB" altLang="en-US" sz="18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1800" dirty="0">
                <a:solidFill>
                  <a:schemeClr val="bg1"/>
                </a:solidFill>
                <a:latin typeface="Century Gothic" panose="020B0502020202020204" pitchFamily="34" charset="0"/>
              </a:rPr>
              <a:t>As community together,</a:t>
            </a:r>
            <a:endParaRPr kumimoji="0" lang="en-GB" altLang="en-US" sz="1100" b="0" i="0" u="none" strike="noStrike" kern="1200" cap="none" spc="0" normalizeH="0" baseline="0" noProof="0" dirty="0">
              <a:ln>
                <a:noFill/>
              </a:ln>
              <a:solidFill>
                <a:schemeClr val="bg1"/>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ALL:</a:t>
            </a:r>
            <a:r>
              <a:rPr kumimoji="0" lang="en-GB" altLang="en-US" sz="18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1800" b="1" dirty="0">
                <a:solidFill>
                  <a:schemeClr val="bg1"/>
                </a:solidFill>
                <a:latin typeface="Century Gothic" panose="020B0502020202020204" pitchFamily="34" charset="0"/>
              </a:rPr>
              <a:t>…w</a:t>
            </a: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e serve one another.</a:t>
            </a:r>
          </a:p>
        </p:txBody>
      </p:sp>
      <p:sp>
        <p:nvSpPr>
          <p:cNvPr id="9220" name="Slide Number Placeholder 3">
            <a:extLst>
              <a:ext uri="{FF2B5EF4-FFF2-40B4-BE49-F238E27FC236}">
                <a16:creationId xmlns:a16="http://schemas.microsoft.com/office/drawing/2014/main" id="{79A76D3B-4F12-FDD9-B28E-20912349F9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500EAB-EF2B-4947-81B3-EEA690B6B010}"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821292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4: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This term, we begin another new theme for our time together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To boldly go…..’</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as we journey together towards the end of another year, but before we do that…..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4</a:t>
            </a:fld>
            <a:endParaRPr lang="en-GB"/>
          </a:p>
        </p:txBody>
      </p:sp>
    </p:spTree>
    <p:extLst>
      <p:ext uri="{BB962C8B-B14F-4D97-AF65-F5344CB8AC3E}">
        <p14:creationId xmlns:p14="http://schemas.microsoft.com/office/powerpoint/2010/main" val="1647407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5: Songs from the heart</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b="1" dirty="0">
                <a:effectLst/>
                <a:latin typeface="Cambria" panose="02040503050406030204" pitchFamily="18" charset="0"/>
                <a:ea typeface="MS Mincho" panose="02020609040205080304" pitchFamily="49" charset="-128"/>
                <a:cs typeface="Times New Roman" panose="02020603050405020304" pitchFamily="18" charset="0"/>
              </a:rPr>
              <a:t>….</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You might remember that we ended last term on a bit of a cliffhanger….. a ‘To be continued….’ moment at the end of our theme from the Psalms…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2782C-B553-4424-931B-E1317D12195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S PGothic" panose="020B0600070205080204" pitchFamily="34" charset="-128"/>
              <a:cs typeface="+mn-cs"/>
            </a:endParaRPr>
          </a:p>
        </p:txBody>
      </p:sp>
    </p:spTree>
    <p:extLst>
      <p:ext uri="{BB962C8B-B14F-4D97-AF65-F5344CB8AC3E}">
        <p14:creationId xmlns:p14="http://schemas.microsoft.com/office/powerpoint/2010/main" val="4291573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AF997-CE67-8A05-6FF2-692B1830CE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0CB590-F3A5-E8C0-B478-BC28EAAA41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33B73E-A552-D6A0-DC51-6C071ACE63F7}"/>
              </a:ext>
            </a:extLst>
          </p:cNvPr>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6:</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…as we left the Easter story with Jesus on the cross.</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 [You might want to recall some of the things you talked about together – if you can remember!]</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We recognised that the disciples, Jesus’ friends, were feeling very sad, very disappointed and also very frightened. But we also said that this wasn’t going to be the end, and that like the disciples, we were going to wait together to finish the story off.</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So, let’s do that right now!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a:extLst>
              <a:ext uri="{FF2B5EF4-FFF2-40B4-BE49-F238E27FC236}">
                <a16:creationId xmlns:a16="http://schemas.microsoft.com/office/drawing/2014/main" id="{E0B67621-8D6D-FF40-7B00-696150CF147A}"/>
              </a:ext>
            </a:extLst>
          </p:cNvPr>
          <p:cNvSpPr>
            <a:spLocks noGrp="1"/>
          </p:cNvSpPr>
          <p:nvPr>
            <p:ph type="sldNum" sz="quarter" idx="5"/>
          </p:nvPr>
        </p:nvSpPr>
        <p:spPr/>
        <p:txBody>
          <a:bodyPr/>
          <a:lstStyle/>
          <a:p>
            <a:fld id="{9452336A-640A-4383-8EB3-1E8BF0551ADC}" type="slidenum">
              <a:rPr lang="en-GB" smtClean="0"/>
              <a:t>6</a:t>
            </a:fld>
            <a:endParaRPr lang="en-GB"/>
          </a:p>
        </p:txBody>
      </p:sp>
    </p:spTree>
    <p:extLst>
      <p:ext uri="{BB962C8B-B14F-4D97-AF65-F5344CB8AC3E}">
        <p14:creationId xmlns:p14="http://schemas.microsoft.com/office/powerpoint/2010/main" val="37789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7: The Walk </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There are some ways in which you can join in with this story </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[introduce actions, using script on p3. If you don’t want to use actions, then there is a photo version of the same story at the end of the PowerPoint]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7</a:t>
            </a:fld>
            <a:endParaRPr lang="en-GB"/>
          </a:p>
        </p:txBody>
      </p:sp>
    </p:spTree>
    <p:extLst>
      <p:ext uri="{BB962C8B-B14F-4D97-AF65-F5344CB8AC3E}">
        <p14:creationId xmlns:p14="http://schemas.microsoft.com/office/powerpoint/2010/main" val="690212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8: Paper people </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You will need the paper people for this section: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228600"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This part of the Easter story started with two friends walking together along the road….. </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[show the two paper people]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228600"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…..both feeling hopeless and troubled about Jesus’ death on the cross….</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[draw sad faces on them]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228600"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…..but that’s not where the story ended, because Jesus suddenly appeared, not dead, but very much alive and ate dinner with them!.... </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[open out the third figure]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rPr>
              <a:t>….suddenly the friends were no longer sad and confused, but overjoyed…. </a:t>
            </a:r>
            <a:r>
              <a:rPr lang="en-GB" sz="1800" i="1" dirty="0">
                <a:effectLst/>
                <a:latin typeface="Calibri" panose="020F0502020204030204" pitchFamily="34" charset="0"/>
                <a:ea typeface="MS Mincho" panose="02020609040205080304" pitchFamily="49" charset="-128"/>
              </a:rPr>
              <a:t>[flip them over and add smiles to the friends’ faces on the blank side]</a:t>
            </a:r>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8</a:t>
            </a:fld>
            <a:endParaRPr lang="en-GB"/>
          </a:p>
        </p:txBody>
      </p:sp>
    </p:spTree>
    <p:extLst>
      <p:ext uri="{BB962C8B-B14F-4D97-AF65-F5344CB8AC3E}">
        <p14:creationId xmlns:p14="http://schemas.microsoft.com/office/powerpoint/2010/main" val="360141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9: Responding (and words for worship):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As we reflect and wonder together today, let’s be still and quiet….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….it was good that the friends had each other for company as they started their journey…..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who is with you as you journey through life, and this summer term in particular?.....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i="1" dirty="0">
                <a:effectLst/>
                <a:latin typeface="Calibri" panose="020F0502020204030204" pitchFamily="34" charset="0"/>
                <a:ea typeface="MS Mincho" panose="02020609040205080304" pitchFamily="49" charset="-128"/>
                <a:cs typeface="Times New Roman" panose="02020603050405020304" pitchFamily="18" charset="0"/>
              </a:rPr>
              <a:t>[leave space to think]</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….the friends had journeyed together from Jerusalem in sadness but returned to Jerusalem in great joy…..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….our feelings go with us as we journey through our lives….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which feelings in the story you most identified with?......</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i="1" dirty="0">
                <a:effectLst/>
                <a:latin typeface="Calibri" panose="020F0502020204030204" pitchFamily="34" charset="0"/>
                <a:ea typeface="MS Mincho" panose="02020609040205080304" pitchFamily="49" charset="-128"/>
                <a:cs typeface="Times New Roman" panose="02020603050405020304" pitchFamily="18" charset="0"/>
              </a:rPr>
              <a:t>[leave space to think]</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turning point in this story was when Jesus turned up on the road and joined them on their journey….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 people who are Christians, this is a picture of how they feel about being on the journey of their lives, that God is with them, even in times when they might feel alone, like the friends in the story…..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 wonder if this idea might help you in the journey of your life today?....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p:cNvSpPr>
            <a:spLocks noGrp="1"/>
          </p:cNvSpPr>
          <p:nvPr>
            <p:ph type="sldNum" sz="quarter" idx="5"/>
          </p:nvPr>
        </p:nvSpPr>
        <p:spPr/>
        <p:txBody>
          <a:bodyPr/>
          <a:lstStyle/>
          <a:p>
            <a:fld id="{9452336A-640A-4383-8EB3-1E8BF0551ADC}" type="slidenum">
              <a:rPr lang="en-GB" smtClean="0"/>
              <a:t>9</a:t>
            </a:fld>
            <a:endParaRPr lang="en-GB"/>
          </a:p>
        </p:txBody>
      </p:sp>
    </p:spTree>
    <p:extLst>
      <p:ext uri="{BB962C8B-B14F-4D97-AF65-F5344CB8AC3E}">
        <p14:creationId xmlns:p14="http://schemas.microsoft.com/office/powerpoint/2010/main" val="3889918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10D24BA-F076-400E-BBD9-C5B7A2D389C1}" type="datetimeFigureOut">
              <a:rPr lang="en-US" smtClean="0"/>
              <a:pPr/>
              <a:t>3/3/2025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BE25B6-A3EB-4F5E-B1EE-434AF861978C}"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10D24BA-F076-400E-BBD9-C5B7A2D389C1}" type="datetimeFigureOut">
              <a:rPr lang="en-US" smtClean="0"/>
              <a:pPr/>
              <a:t>3/3/2025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BE25B6-A3EB-4F5E-B1EE-434AF861978C}"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10D24BA-F076-400E-BBD9-C5B7A2D389C1}" type="datetimeFigureOut">
              <a:rPr lang="en-US" smtClean="0"/>
              <a:pPr/>
              <a:t>3/3/2025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BE25B6-A3EB-4F5E-B1EE-434AF861978C}"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285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93615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656952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4102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3/3/2025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84413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3/3/2025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87774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3/3/2025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1198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88906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10D24BA-F076-400E-BBD9-C5B7A2D389C1}" type="datetimeFigureOut">
              <a:rPr lang="en-US" smtClean="0"/>
              <a:pPr/>
              <a:t>3/3/2025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BE25B6-A3EB-4F5E-B1EE-434AF861978C}"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2594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68712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769768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4C4657C-33D7-4A77-B110-F954C0022125}"/>
              </a:ext>
            </a:extLst>
          </p:cNvPr>
          <p:cNvSpPr>
            <a:spLocks noGrp="1"/>
          </p:cNvSpPr>
          <p:nvPr>
            <p:ph type="dt" sz="half" idx="10"/>
          </p:nvPr>
        </p:nvSpPr>
        <p:spPr/>
        <p:txBody>
          <a:bodyPr/>
          <a:lstStyle>
            <a:lvl1pPr>
              <a:defRPr/>
            </a:lvl1pPr>
          </a:lstStyle>
          <a:p>
            <a:fld id="{8300435E-397E-45BF-8003-7AC07634AD1A}" type="datetimeFigureOut">
              <a:rPr lang="en-US" altLang="en-US"/>
              <a:pPr/>
              <a:t>3/3/2025</a:t>
            </a:fld>
            <a:endParaRPr lang="en-US" altLang="en-US"/>
          </a:p>
        </p:txBody>
      </p:sp>
      <p:sp>
        <p:nvSpPr>
          <p:cNvPr id="5" name="Footer Placeholder 4">
            <a:extLst>
              <a:ext uri="{FF2B5EF4-FFF2-40B4-BE49-F238E27FC236}">
                <a16:creationId xmlns:a16="http://schemas.microsoft.com/office/drawing/2014/main" id="{7AABBE64-D348-47A6-B868-EE4EAC55B97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1428674-167A-4837-A153-C22F1FBCE667}"/>
              </a:ext>
            </a:extLst>
          </p:cNvPr>
          <p:cNvSpPr>
            <a:spLocks noGrp="1"/>
          </p:cNvSpPr>
          <p:nvPr>
            <p:ph type="sldNum" sz="quarter" idx="12"/>
          </p:nvPr>
        </p:nvSpPr>
        <p:spPr/>
        <p:txBody>
          <a:bodyPr/>
          <a:lstStyle>
            <a:lvl1pPr>
              <a:defRPr/>
            </a:lvl1pPr>
          </a:lstStyle>
          <a:p>
            <a:fld id="{ACAE1BCB-D614-497F-9345-111F41BC7886}" type="slidenum">
              <a:rPr lang="en-US" altLang="en-US"/>
              <a:pPr/>
              <a:t>‹#›</a:t>
            </a:fld>
            <a:endParaRPr lang="en-US" altLang="en-US"/>
          </a:p>
        </p:txBody>
      </p:sp>
    </p:spTree>
    <p:extLst>
      <p:ext uri="{BB962C8B-B14F-4D97-AF65-F5344CB8AC3E}">
        <p14:creationId xmlns:p14="http://schemas.microsoft.com/office/powerpoint/2010/main" val="130366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E7404EA-2D44-4927-B35C-D6C249564639}"/>
              </a:ext>
            </a:extLst>
          </p:cNvPr>
          <p:cNvSpPr>
            <a:spLocks noGrp="1"/>
          </p:cNvSpPr>
          <p:nvPr>
            <p:ph type="dt" sz="half" idx="10"/>
          </p:nvPr>
        </p:nvSpPr>
        <p:spPr/>
        <p:txBody>
          <a:bodyPr/>
          <a:lstStyle>
            <a:lvl1pPr>
              <a:defRPr/>
            </a:lvl1pPr>
          </a:lstStyle>
          <a:p>
            <a:fld id="{8A9C9CDA-0276-46AD-9ACE-3907DBCE8DC7}" type="datetimeFigureOut">
              <a:rPr lang="en-US" altLang="en-US"/>
              <a:pPr/>
              <a:t>3/3/2025</a:t>
            </a:fld>
            <a:endParaRPr lang="en-US" altLang="en-US"/>
          </a:p>
        </p:txBody>
      </p:sp>
      <p:sp>
        <p:nvSpPr>
          <p:cNvPr id="5" name="Footer Placeholder 4">
            <a:extLst>
              <a:ext uri="{FF2B5EF4-FFF2-40B4-BE49-F238E27FC236}">
                <a16:creationId xmlns:a16="http://schemas.microsoft.com/office/drawing/2014/main" id="{6E281236-DA7D-40D8-9BE4-E9F87A3D60A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9477744-65EB-4FE5-866B-AF6186D712CC}"/>
              </a:ext>
            </a:extLst>
          </p:cNvPr>
          <p:cNvSpPr>
            <a:spLocks noGrp="1"/>
          </p:cNvSpPr>
          <p:nvPr>
            <p:ph type="sldNum" sz="quarter" idx="12"/>
          </p:nvPr>
        </p:nvSpPr>
        <p:spPr/>
        <p:txBody>
          <a:bodyPr/>
          <a:lstStyle>
            <a:lvl1pPr>
              <a:defRPr/>
            </a:lvl1pPr>
          </a:lstStyle>
          <a:p>
            <a:fld id="{1848EB6C-5CB0-4B23-B379-FFC977371819}" type="slidenum">
              <a:rPr lang="en-US" altLang="en-US"/>
              <a:pPr/>
              <a:t>‹#›</a:t>
            </a:fld>
            <a:endParaRPr lang="en-US" altLang="en-US"/>
          </a:p>
        </p:txBody>
      </p:sp>
    </p:spTree>
    <p:extLst>
      <p:ext uri="{BB962C8B-B14F-4D97-AF65-F5344CB8AC3E}">
        <p14:creationId xmlns:p14="http://schemas.microsoft.com/office/powerpoint/2010/main" val="269681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49E33A4-4761-4586-92E5-78F857BBB1F3}"/>
              </a:ext>
            </a:extLst>
          </p:cNvPr>
          <p:cNvSpPr>
            <a:spLocks noGrp="1"/>
          </p:cNvSpPr>
          <p:nvPr>
            <p:ph type="dt" sz="half" idx="10"/>
          </p:nvPr>
        </p:nvSpPr>
        <p:spPr/>
        <p:txBody>
          <a:bodyPr/>
          <a:lstStyle>
            <a:lvl1pPr>
              <a:defRPr/>
            </a:lvl1pPr>
          </a:lstStyle>
          <a:p>
            <a:fld id="{6D7059CB-8594-477B-B272-F5656126F306}" type="datetimeFigureOut">
              <a:rPr lang="en-US" altLang="en-US"/>
              <a:pPr/>
              <a:t>3/3/2025</a:t>
            </a:fld>
            <a:endParaRPr lang="en-US" altLang="en-US"/>
          </a:p>
        </p:txBody>
      </p:sp>
      <p:sp>
        <p:nvSpPr>
          <p:cNvPr id="5" name="Footer Placeholder 4">
            <a:extLst>
              <a:ext uri="{FF2B5EF4-FFF2-40B4-BE49-F238E27FC236}">
                <a16:creationId xmlns:a16="http://schemas.microsoft.com/office/drawing/2014/main" id="{2DA9E1DB-5097-483C-8C32-C63AACB2634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6202B2F-281F-4725-8470-E0ED75C5A398}"/>
              </a:ext>
            </a:extLst>
          </p:cNvPr>
          <p:cNvSpPr>
            <a:spLocks noGrp="1"/>
          </p:cNvSpPr>
          <p:nvPr>
            <p:ph type="sldNum" sz="quarter" idx="12"/>
          </p:nvPr>
        </p:nvSpPr>
        <p:spPr/>
        <p:txBody>
          <a:bodyPr/>
          <a:lstStyle>
            <a:lvl1pPr>
              <a:defRPr/>
            </a:lvl1pPr>
          </a:lstStyle>
          <a:p>
            <a:fld id="{B37CA439-CD42-4122-98FF-1C30E6674086}" type="slidenum">
              <a:rPr lang="en-US" altLang="en-US"/>
              <a:pPr/>
              <a:t>‹#›</a:t>
            </a:fld>
            <a:endParaRPr lang="en-US" altLang="en-US"/>
          </a:p>
        </p:txBody>
      </p:sp>
    </p:spTree>
    <p:extLst>
      <p:ext uri="{BB962C8B-B14F-4D97-AF65-F5344CB8AC3E}">
        <p14:creationId xmlns:p14="http://schemas.microsoft.com/office/powerpoint/2010/main" val="2546882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AE3E22F1-C56B-4EA0-B2B7-CFE88F407974}"/>
              </a:ext>
            </a:extLst>
          </p:cNvPr>
          <p:cNvSpPr>
            <a:spLocks noGrp="1"/>
          </p:cNvSpPr>
          <p:nvPr>
            <p:ph type="dt" sz="half" idx="10"/>
          </p:nvPr>
        </p:nvSpPr>
        <p:spPr/>
        <p:txBody>
          <a:bodyPr/>
          <a:lstStyle>
            <a:lvl1pPr>
              <a:defRPr/>
            </a:lvl1pPr>
          </a:lstStyle>
          <a:p>
            <a:fld id="{6B39FA61-73DF-4B10-91B5-F9CF27A799EA}" type="datetimeFigureOut">
              <a:rPr lang="en-US" altLang="en-US"/>
              <a:pPr/>
              <a:t>3/3/2025</a:t>
            </a:fld>
            <a:endParaRPr lang="en-US" altLang="en-US"/>
          </a:p>
        </p:txBody>
      </p:sp>
      <p:sp>
        <p:nvSpPr>
          <p:cNvPr id="6" name="Footer Placeholder 4">
            <a:extLst>
              <a:ext uri="{FF2B5EF4-FFF2-40B4-BE49-F238E27FC236}">
                <a16:creationId xmlns:a16="http://schemas.microsoft.com/office/drawing/2014/main" id="{AA6D0B42-4383-4096-A0C6-F3E145211C2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4EF3EA0-CC87-43C4-8372-C088EFB685D4}"/>
              </a:ext>
            </a:extLst>
          </p:cNvPr>
          <p:cNvSpPr>
            <a:spLocks noGrp="1"/>
          </p:cNvSpPr>
          <p:nvPr>
            <p:ph type="sldNum" sz="quarter" idx="12"/>
          </p:nvPr>
        </p:nvSpPr>
        <p:spPr/>
        <p:txBody>
          <a:bodyPr/>
          <a:lstStyle>
            <a:lvl1pPr>
              <a:defRPr/>
            </a:lvl1pPr>
          </a:lstStyle>
          <a:p>
            <a:fld id="{AE7A3D6E-7D21-4E1B-B84D-27BB8706C4CE}" type="slidenum">
              <a:rPr lang="en-US" altLang="en-US"/>
              <a:pPr/>
              <a:t>‹#›</a:t>
            </a:fld>
            <a:endParaRPr lang="en-US" altLang="en-US"/>
          </a:p>
        </p:txBody>
      </p:sp>
    </p:spTree>
    <p:extLst>
      <p:ext uri="{BB962C8B-B14F-4D97-AF65-F5344CB8AC3E}">
        <p14:creationId xmlns:p14="http://schemas.microsoft.com/office/powerpoint/2010/main" val="3328887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31DB1823-33C1-446A-8E64-72E1C70DEC0D}"/>
              </a:ext>
            </a:extLst>
          </p:cNvPr>
          <p:cNvSpPr>
            <a:spLocks noGrp="1"/>
          </p:cNvSpPr>
          <p:nvPr>
            <p:ph type="dt" sz="half" idx="10"/>
          </p:nvPr>
        </p:nvSpPr>
        <p:spPr/>
        <p:txBody>
          <a:bodyPr/>
          <a:lstStyle>
            <a:lvl1pPr>
              <a:defRPr/>
            </a:lvl1pPr>
          </a:lstStyle>
          <a:p>
            <a:fld id="{53D92143-FDC6-4D65-A85D-3CBF5170B06E}" type="datetimeFigureOut">
              <a:rPr lang="en-US" altLang="en-US"/>
              <a:pPr/>
              <a:t>3/3/2025</a:t>
            </a:fld>
            <a:endParaRPr lang="en-US" altLang="en-US"/>
          </a:p>
        </p:txBody>
      </p:sp>
      <p:sp>
        <p:nvSpPr>
          <p:cNvPr id="8" name="Footer Placeholder 4">
            <a:extLst>
              <a:ext uri="{FF2B5EF4-FFF2-40B4-BE49-F238E27FC236}">
                <a16:creationId xmlns:a16="http://schemas.microsoft.com/office/drawing/2014/main" id="{3F1AA52D-0379-49BA-AFCE-AA773605C2E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2345C8A-6582-4E52-9861-74EEF4E46366}"/>
              </a:ext>
            </a:extLst>
          </p:cNvPr>
          <p:cNvSpPr>
            <a:spLocks noGrp="1"/>
          </p:cNvSpPr>
          <p:nvPr>
            <p:ph type="sldNum" sz="quarter" idx="12"/>
          </p:nvPr>
        </p:nvSpPr>
        <p:spPr/>
        <p:txBody>
          <a:bodyPr/>
          <a:lstStyle>
            <a:lvl1pPr>
              <a:defRPr/>
            </a:lvl1pPr>
          </a:lstStyle>
          <a:p>
            <a:fld id="{944744A7-2964-4A10-A5D5-6F312EE29DB6}" type="slidenum">
              <a:rPr lang="en-US" altLang="en-US"/>
              <a:pPr/>
              <a:t>‹#›</a:t>
            </a:fld>
            <a:endParaRPr lang="en-US" altLang="en-US"/>
          </a:p>
        </p:txBody>
      </p:sp>
    </p:spTree>
    <p:extLst>
      <p:ext uri="{BB962C8B-B14F-4D97-AF65-F5344CB8AC3E}">
        <p14:creationId xmlns:p14="http://schemas.microsoft.com/office/powerpoint/2010/main" val="394213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A4894D92-8838-4CD6-9952-32492403C34D}"/>
              </a:ext>
            </a:extLst>
          </p:cNvPr>
          <p:cNvSpPr>
            <a:spLocks noGrp="1"/>
          </p:cNvSpPr>
          <p:nvPr>
            <p:ph type="dt" sz="half" idx="10"/>
          </p:nvPr>
        </p:nvSpPr>
        <p:spPr/>
        <p:txBody>
          <a:bodyPr/>
          <a:lstStyle>
            <a:lvl1pPr>
              <a:defRPr/>
            </a:lvl1pPr>
          </a:lstStyle>
          <a:p>
            <a:fld id="{A9FD34EA-E21F-4024-88F3-12FED55C93A9}" type="datetimeFigureOut">
              <a:rPr lang="en-US" altLang="en-US"/>
              <a:pPr/>
              <a:t>3/3/2025</a:t>
            </a:fld>
            <a:endParaRPr lang="en-US" altLang="en-US"/>
          </a:p>
        </p:txBody>
      </p:sp>
      <p:sp>
        <p:nvSpPr>
          <p:cNvPr id="4" name="Footer Placeholder 4">
            <a:extLst>
              <a:ext uri="{FF2B5EF4-FFF2-40B4-BE49-F238E27FC236}">
                <a16:creationId xmlns:a16="http://schemas.microsoft.com/office/drawing/2014/main" id="{FEEE0C9B-7720-4AB0-9AC9-C470CB8A636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9524E7A-985B-46B8-B891-6AC81D5EAB3E}"/>
              </a:ext>
            </a:extLst>
          </p:cNvPr>
          <p:cNvSpPr>
            <a:spLocks noGrp="1"/>
          </p:cNvSpPr>
          <p:nvPr>
            <p:ph type="sldNum" sz="quarter" idx="12"/>
          </p:nvPr>
        </p:nvSpPr>
        <p:spPr/>
        <p:txBody>
          <a:bodyPr/>
          <a:lstStyle>
            <a:lvl1pPr>
              <a:defRPr/>
            </a:lvl1pPr>
          </a:lstStyle>
          <a:p>
            <a:fld id="{EE269F5F-1A19-4580-A810-85FDA431201E}" type="slidenum">
              <a:rPr lang="en-US" altLang="en-US"/>
              <a:pPr/>
              <a:t>‹#›</a:t>
            </a:fld>
            <a:endParaRPr lang="en-US" altLang="en-US"/>
          </a:p>
        </p:txBody>
      </p:sp>
    </p:spTree>
    <p:extLst>
      <p:ext uri="{BB962C8B-B14F-4D97-AF65-F5344CB8AC3E}">
        <p14:creationId xmlns:p14="http://schemas.microsoft.com/office/powerpoint/2010/main" val="129723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615DB6A-906F-49DD-A19A-61515D808A4C}"/>
              </a:ext>
            </a:extLst>
          </p:cNvPr>
          <p:cNvSpPr>
            <a:spLocks noGrp="1"/>
          </p:cNvSpPr>
          <p:nvPr>
            <p:ph type="dt" sz="half" idx="10"/>
          </p:nvPr>
        </p:nvSpPr>
        <p:spPr/>
        <p:txBody>
          <a:bodyPr/>
          <a:lstStyle>
            <a:lvl1pPr>
              <a:defRPr/>
            </a:lvl1pPr>
          </a:lstStyle>
          <a:p>
            <a:fld id="{3684F0EC-DDA0-4B89-BB35-D275CF99257C}" type="datetimeFigureOut">
              <a:rPr lang="en-US" altLang="en-US"/>
              <a:pPr/>
              <a:t>3/3/2025</a:t>
            </a:fld>
            <a:endParaRPr lang="en-US" altLang="en-US"/>
          </a:p>
        </p:txBody>
      </p:sp>
      <p:sp>
        <p:nvSpPr>
          <p:cNvPr id="3" name="Footer Placeholder 4">
            <a:extLst>
              <a:ext uri="{FF2B5EF4-FFF2-40B4-BE49-F238E27FC236}">
                <a16:creationId xmlns:a16="http://schemas.microsoft.com/office/drawing/2014/main" id="{DE32CE00-3E59-448E-A0BD-16797058210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F07AF8F-9957-4552-88EA-AC4223AF8D53}"/>
              </a:ext>
            </a:extLst>
          </p:cNvPr>
          <p:cNvSpPr>
            <a:spLocks noGrp="1"/>
          </p:cNvSpPr>
          <p:nvPr>
            <p:ph type="sldNum" sz="quarter" idx="12"/>
          </p:nvPr>
        </p:nvSpPr>
        <p:spPr/>
        <p:txBody>
          <a:bodyPr/>
          <a:lstStyle>
            <a:lvl1pPr>
              <a:defRPr/>
            </a:lvl1pPr>
          </a:lstStyle>
          <a:p>
            <a:fld id="{21F19AFE-85C4-466A-950C-0C0E1332BADD}" type="slidenum">
              <a:rPr lang="en-US" altLang="en-US"/>
              <a:pPr/>
              <a:t>‹#›</a:t>
            </a:fld>
            <a:endParaRPr lang="en-US" altLang="en-US"/>
          </a:p>
        </p:txBody>
      </p:sp>
    </p:spTree>
    <p:extLst>
      <p:ext uri="{BB962C8B-B14F-4D97-AF65-F5344CB8AC3E}">
        <p14:creationId xmlns:p14="http://schemas.microsoft.com/office/powerpoint/2010/main" val="350676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0D24BA-F076-400E-BBD9-C5B7A2D389C1}" type="datetimeFigureOut">
              <a:rPr lang="en-US" smtClean="0"/>
              <a:pPr/>
              <a:t>3/3/2025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BE25B6-A3EB-4F5E-B1EE-434AF861978C}"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129E0155-71FB-4E76-9F4A-6192F94EA39D}"/>
              </a:ext>
            </a:extLst>
          </p:cNvPr>
          <p:cNvSpPr>
            <a:spLocks noGrp="1"/>
          </p:cNvSpPr>
          <p:nvPr>
            <p:ph type="dt" sz="half" idx="10"/>
          </p:nvPr>
        </p:nvSpPr>
        <p:spPr/>
        <p:txBody>
          <a:bodyPr/>
          <a:lstStyle>
            <a:lvl1pPr>
              <a:defRPr/>
            </a:lvl1pPr>
          </a:lstStyle>
          <a:p>
            <a:fld id="{6146CF68-F29B-4941-91BE-1B7BC91BC67E}" type="datetimeFigureOut">
              <a:rPr lang="en-US" altLang="en-US"/>
              <a:pPr/>
              <a:t>3/3/2025</a:t>
            </a:fld>
            <a:endParaRPr lang="en-US" altLang="en-US"/>
          </a:p>
        </p:txBody>
      </p:sp>
      <p:sp>
        <p:nvSpPr>
          <p:cNvPr id="6" name="Footer Placeholder 4">
            <a:extLst>
              <a:ext uri="{FF2B5EF4-FFF2-40B4-BE49-F238E27FC236}">
                <a16:creationId xmlns:a16="http://schemas.microsoft.com/office/drawing/2014/main" id="{3DB79DBC-471C-4721-AAA4-7E66143CCFA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28776B5-A78F-4DA5-910D-DE5F0893CA68}"/>
              </a:ext>
            </a:extLst>
          </p:cNvPr>
          <p:cNvSpPr>
            <a:spLocks noGrp="1"/>
          </p:cNvSpPr>
          <p:nvPr>
            <p:ph type="sldNum" sz="quarter" idx="12"/>
          </p:nvPr>
        </p:nvSpPr>
        <p:spPr/>
        <p:txBody>
          <a:bodyPr/>
          <a:lstStyle>
            <a:lvl1pPr>
              <a:defRPr/>
            </a:lvl1pPr>
          </a:lstStyle>
          <a:p>
            <a:fld id="{7152E4C0-7C9C-4594-95FC-2C5633F1AE09}" type="slidenum">
              <a:rPr lang="en-US" altLang="en-US"/>
              <a:pPr/>
              <a:t>‹#›</a:t>
            </a:fld>
            <a:endParaRPr lang="en-US" altLang="en-US"/>
          </a:p>
        </p:txBody>
      </p:sp>
    </p:spTree>
    <p:extLst>
      <p:ext uri="{BB962C8B-B14F-4D97-AF65-F5344CB8AC3E}">
        <p14:creationId xmlns:p14="http://schemas.microsoft.com/office/powerpoint/2010/main" val="304121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80B399D9-529B-4CEC-AF04-EED9EDA01FB6}"/>
              </a:ext>
            </a:extLst>
          </p:cNvPr>
          <p:cNvSpPr>
            <a:spLocks noGrp="1"/>
          </p:cNvSpPr>
          <p:nvPr>
            <p:ph type="dt" sz="half" idx="10"/>
          </p:nvPr>
        </p:nvSpPr>
        <p:spPr/>
        <p:txBody>
          <a:bodyPr/>
          <a:lstStyle>
            <a:lvl1pPr>
              <a:defRPr/>
            </a:lvl1pPr>
          </a:lstStyle>
          <a:p>
            <a:fld id="{3288BE98-5FEC-4DBE-AA67-C7A0BFA57A7D}" type="datetimeFigureOut">
              <a:rPr lang="en-US" altLang="en-US"/>
              <a:pPr/>
              <a:t>3/3/2025</a:t>
            </a:fld>
            <a:endParaRPr lang="en-US" altLang="en-US"/>
          </a:p>
        </p:txBody>
      </p:sp>
      <p:sp>
        <p:nvSpPr>
          <p:cNvPr id="6" name="Footer Placeholder 4">
            <a:extLst>
              <a:ext uri="{FF2B5EF4-FFF2-40B4-BE49-F238E27FC236}">
                <a16:creationId xmlns:a16="http://schemas.microsoft.com/office/drawing/2014/main" id="{ED708918-78C9-492F-9945-1770E5501C7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54DEA92-5FE4-44F3-90D6-21F80CBDA7AB}"/>
              </a:ext>
            </a:extLst>
          </p:cNvPr>
          <p:cNvSpPr>
            <a:spLocks noGrp="1"/>
          </p:cNvSpPr>
          <p:nvPr>
            <p:ph type="sldNum" sz="quarter" idx="12"/>
          </p:nvPr>
        </p:nvSpPr>
        <p:spPr/>
        <p:txBody>
          <a:bodyPr/>
          <a:lstStyle>
            <a:lvl1pPr>
              <a:defRPr/>
            </a:lvl1pPr>
          </a:lstStyle>
          <a:p>
            <a:fld id="{D7D7C5D3-43D3-467F-BB71-99A565437FD9}" type="slidenum">
              <a:rPr lang="en-US" altLang="en-US"/>
              <a:pPr/>
              <a:t>‹#›</a:t>
            </a:fld>
            <a:endParaRPr lang="en-US" altLang="en-US"/>
          </a:p>
        </p:txBody>
      </p:sp>
    </p:spTree>
    <p:extLst>
      <p:ext uri="{BB962C8B-B14F-4D97-AF65-F5344CB8AC3E}">
        <p14:creationId xmlns:p14="http://schemas.microsoft.com/office/powerpoint/2010/main" val="1526323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BC9C9EB-E66F-4B7B-BF51-77AD046ECD25}"/>
              </a:ext>
            </a:extLst>
          </p:cNvPr>
          <p:cNvSpPr>
            <a:spLocks noGrp="1"/>
          </p:cNvSpPr>
          <p:nvPr>
            <p:ph type="dt" sz="half" idx="10"/>
          </p:nvPr>
        </p:nvSpPr>
        <p:spPr/>
        <p:txBody>
          <a:bodyPr/>
          <a:lstStyle>
            <a:lvl1pPr>
              <a:defRPr/>
            </a:lvl1pPr>
          </a:lstStyle>
          <a:p>
            <a:fld id="{2C9C4297-9EE8-44A0-A1C8-3D034D15FF5A}" type="datetimeFigureOut">
              <a:rPr lang="en-US" altLang="en-US"/>
              <a:pPr/>
              <a:t>3/3/2025</a:t>
            </a:fld>
            <a:endParaRPr lang="en-US" altLang="en-US"/>
          </a:p>
        </p:txBody>
      </p:sp>
      <p:sp>
        <p:nvSpPr>
          <p:cNvPr id="5" name="Footer Placeholder 4">
            <a:extLst>
              <a:ext uri="{FF2B5EF4-FFF2-40B4-BE49-F238E27FC236}">
                <a16:creationId xmlns:a16="http://schemas.microsoft.com/office/drawing/2014/main" id="{DE44901F-B633-42D4-AE86-830F1CD7856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F61F0B7-F68B-4540-A753-F06468C9FC1C}"/>
              </a:ext>
            </a:extLst>
          </p:cNvPr>
          <p:cNvSpPr>
            <a:spLocks noGrp="1"/>
          </p:cNvSpPr>
          <p:nvPr>
            <p:ph type="sldNum" sz="quarter" idx="12"/>
          </p:nvPr>
        </p:nvSpPr>
        <p:spPr/>
        <p:txBody>
          <a:bodyPr/>
          <a:lstStyle>
            <a:lvl1pPr>
              <a:defRPr/>
            </a:lvl1pPr>
          </a:lstStyle>
          <a:p>
            <a:fld id="{98C2A368-0D9D-41D4-A37C-47C7F9595456}" type="slidenum">
              <a:rPr lang="en-US" altLang="en-US"/>
              <a:pPr/>
              <a:t>‹#›</a:t>
            </a:fld>
            <a:endParaRPr lang="en-US" altLang="en-US"/>
          </a:p>
        </p:txBody>
      </p:sp>
    </p:spTree>
    <p:extLst>
      <p:ext uri="{BB962C8B-B14F-4D97-AF65-F5344CB8AC3E}">
        <p14:creationId xmlns:p14="http://schemas.microsoft.com/office/powerpoint/2010/main" val="333816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82C4BDF-7278-48F8-B6D4-70147BBC9814}"/>
              </a:ext>
            </a:extLst>
          </p:cNvPr>
          <p:cNvSpPr>
            <a:spLocks noGrp="1"/>
          </p:cNvSpPr>
          <p:nvPr>
            <p:ph type="dt" sz="half" idx="10"/>
          </p:nvPr>
        </p:nvSpPr>
        <p:spPr/>
        <p:txBody>
          <a:bodyPr/>
          <a:lstStyle>
            <a:lvl1pPr>
              <a:defRPr/>
            </a:lvl1pPr>
          </a:lstStyle>
          <a:p>
            <a:fld id="{62D0237B-ED49-46FB-817F-E3E0932F48E5}" type="datetimeFigureOut">
              <a:rPr lang="en-US" altLang="en-US"/>
              <a:pPr/>
              <a:t>3/3/2025</a:t>
            </a:fld>
            <a:endParaRPr lang="en-US" altLang="en-US"/>
          </a:p>
        </p:txBody>
      </p:sp>
      <p:sp>
        <p:nvSpPr>
          <p:cNvPr id="5" name="Footer Placeholder 4">
            <a:extLst>
              <a:ext uri="{FF2B5EF4-FFF2-40B4-BE49-F238E27FC236}">
                <a16:creationId xmlns:a16="http://schemas.microsoft.com/office/drawing/2014/main" id="{75495F81-D67B-4018-B306-04AAE8F22CE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0076885-7D0E-494E-9C47-5E005835E6FB}"/>
              </a:ext>
            </a:extLst>
          </p:cNvPr>
          <p:cNvSpPr>
            <a:spLocks noGrp="1"/>
          </p:cNvSpPr>
          <p:nvPr>
            <p:ph type="sldNum" sz="quarter" idx="12"/>
          </p:nvPr>
        </p:nvSpPr>
        <p:spPr/>
        <p:txBody>
          <a:bodyPr/>
          <a:lstStyle>
            <a:lvl1pPr>
              <a:defRPr/>
            </a:lvl1pPr>
          </a:lstStyle>
          <a:p>
            <a:fld id="{76520789-08B0-4908-B1B1-31C818901F8D}" type="slidenum">
              <a:rPr lang="en-US" altLang="en-US"/>
              <a:pPr/>
              <a:t>‹#›</a:t>
            </a:fld>
            <a:endParaRPr lang="en-US" altLang="en-US"/>
          </a:p>
        </p:txBody>
      </p:sp>
    </p:spTree>
    <p:extLst>
      <p:ext uri="{BB962C8B-B14F-4D97-AF65-F5344CB8AC3E}">
        <p14:creationId xmlns:p14="http://schemas.microsoft.com/office/powerpoint/2010/main" val="275517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10D24BA-F076-400E-BBD9-C5B7A2D389C1}" type="datetimeFigureOut">
              <a:rPr lang="en-US" smtClean="0"/>
              <a:pPr/>
              <a:t>3/3/2025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BE25B6-A3EB-4F5E-B1EE-434AF861978C}"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10D24BA-F076-400E-BBD9-C5B7A2D389C1}" type="datetimeFigureOut">
              <a:rPr lang="en-US" smtClean="0"/>
              <a:pPr/>
              <a:t>3/3/2025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BE25B6-A3EB-4F5E-B1EE-434AF861978C}"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10D24BA-F076-400E-BBD9-C5B7A2D389C1}" type="datetimeFigureOut">
              <a:rPr lang="en-US" smtClean="0"/>
              <a:pPr/>
              <a:t>3/3/2025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9BE25B6-A3EB-4F5E-B1EE-434AF861978C}"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0D24BA-F076-400E-BBD9-C5B7A2D389C1}" type="datetimeFigureOut">
              <a:rPr lang="en-US" smtClean="0"/>
              <a:pPr/>
              <a:t>3/3/2025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9BE25B6-A3EB-4F5E-B1EE-434AF861978C}"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0D24BA-F076-400E-BBD9-C5B7A2D389C1}" type="datetimeFigureOut">
              <a:rPr lang="en-US" smtClean="0"/>
              <a:pPr/>
              <a:t>3/3/2025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BE25B6-A3EB-4F5E-B1EE-434AF861978C}"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0D24BA-F076-400E-BBD9-C5B7A2D389C1}" type="datetimeFigureOut">
              <a:rPr lang="en-US" smtClean="0"/>
              <a:pPr/>
              <a:t>3/3/2025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BE25B6-A3EB-4F5E-B1EE-434AF861978C}"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0D24BA-F076-400E-BBD9-C5B7A2D389C1}" type="datetimeFigureOut">
              <a:rPr lang="en-US" smtClean="0"/>
              <a:pPr/>
              <a:t>3/3/2025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BE25B6-A3EB-4F5E-B1EE-434AF861978C}"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3/3/2025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424582754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190137F-C286-4053-9246-EA7F758BA49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E987D0AC-D902-4F1C-BD77-448BD72307D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2DAE3D41-32C8-4D5D-8E31-9B1F3F8EE7BC}"/>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07325A1E-EEAB-4081-9D9B-33843A6ACFC4}" type="datetimeFigureOut">
              <a:rPr lang="en-US" altLang="en-US"/>
              <a:pPr/>
              <a:t>3/3/2025</a:t>
            </a:fld>
            <a:endParaRPr lang="en-US" altLang="en-US"/>
          </a:p>
        </p:txBody>
      </p:sp>
      <p:sp>
        <p:nvSpPr>
          <p:cNvPr id="5" name="Footer Placeholder 4">
            <a:extLst>
              <a:ext uri="{FF2B5EF4-FFF2-40B4-BE49-F238E27FC236}">
                <a16:creationId xmlns:a16="http://schemas.microsoft.com/office/drawing/2014/main" id="{00A5DC6F-62B3-4CD3-BE72-452347AFE9D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BAC7EB02-CA6D-4A9F-BAAD-1E734DE2772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C1AF2972-CD88-4E32-93AD-03039D5FD7BE}" type="slidenum">
              <a:rPr lang="en-US" altLang="en-US"/>
              <a:pPr/>
              <a:t>‹#›</a:t>
            </a:fld>
            <a:endParaRPr lang="en-US" altLang="en-US"/>
          </a:p>
        </p:txBody>
      </p:sp>
    </p:spTree>
    <p:extLst>
      <p:ext uri="{BB962C8B-B14F-4D97-AF65-F5344CB8AC3E}">
        <p14:creationId xmlns:p14="http://schemas.microsoft.com/office/powerpoint/2010/main" val="48674106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EDCD5E1-B294-B604-D7A6-06B7F8A8B01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7F4D883-0588-E078-9D5F-5B4C373AF8CB}"/>
              </a:ext>
            </a:extLst>
          </p:cNvPr>
          <p:cNvSpPr txBox="1">
            <a:spLocks noChangeArrowheads="1"/>
          </p:cNvSpPr>
          <p:nvPr/>
        </p:nvSpPr>
        <p:spPr bwMode="auto">
          <a:xfrm>
            <a:off x="189446" y="260560"/>
            <a:ext cx="8765108"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Leader:</a:t>
            </a:r>
            <a:r>
              <a:rPr kumimoji="0" lang="en-GB" altLang="en-US" sz="4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 As we gather together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8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ALL:</a:t>
            </a:r>
            <a:r>
              <a:rPr kumimoji="0" lang="en-GB" altLang="en-US" sz="4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 </a:t>
            </a: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…we bring our hearts.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40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endParaRPr>
          </a:p>
        </p:txBody>
      </p:sp>
      <p:pic>
        <p:nvPicPr>
          <p:cNvPr id="7" name="Picture 6" descr="A hands making a heart shape with the sun behind them&#10;&#10;Description automatically generated">
            <a:extLst>
              <a:ext uri="{FF2B5EF4-FFF2-40B4-BE49-F238E27FC236}">
                <a16:creationId xmlns:a16="http://schemas.microsoft.com/office/drawing/2014/main" id="{02665DBB-CB06-FA01-44B4-D986153CD623}"/>
              </a:ext>
            </a:extLst>
          </p:cNvPr>
          <p:cNvPicPr>
            <a:picLocks noChangeAspect="1"/>
          </p:cNvPicPr>
          <p:nvPr/>
        </p:nvPicPr>
        <p:blipFill>
          <a:blip r:embed="rId3" cstate="email">
            <a:extLst>
              <a:ext uri="{28A0092B-C50C-407E-A947-70E740481C1C}">
                <a14:useLocalDpi xmlns:a14="http://schemas.microsoft.com/office/drawing/2010/main" val="0"/>
              </a:ext>
            </a:extLst>
          </a:blip>
          <a:srcRect t="21411" b="17272"/>
          <a:stretch/>
        </p:blipFill>
        <p:spPr>
          <a:xfrm>
            <a:off x="0" y="2688022"/>
            <a:ext cx="9144000" cy="3736428"/>
          </a:xfrm>
          <a:prstGeom prst="rect">
            <a:avLst/>
          </a:prstGeom>
        </p:spPr>
      </p:pic>
    </p:spTree>
    <p:extLst>
      <p:ext uri="{BB962C8B-B14F-4D97-AF65-F5344CB8AC3E}">
        <p14:creationId xmlns:p14="http://schemas.microsoft.com/office/powerpoint/2010/main" val="68326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Clipart.com_wedding-party-silhouette-clip_515098.png">
            <a:extLst>
              <a:ext uri="{FF2B5EF4-FFF2-40B4-BE49-F238E27FC236}">
                <a16:creationId xmlns:a16="http://schemas.microsoft.com/office/drawing/2014/main" id="{1BB1A525-1241-BBDC-EFA7-846FE3327EBC}"/>
              </a:ext>
            </a:extLst>
          </p:cNvPr>
          <p:cNvPicPr>
            <a:picLocks noChangeAspect="1"/>
          </p:cNvPicPr>
          <p:nvPr/>
        </p:nvPicPr>
        <p:blipFill>
          <a:blip r:embed="rId3">
            <a:lum bright="70000" contrast="-70000"/>
            <a:extLst>
              <a:ext uri="{28A0092B-C50C-407E-A947-70E740481C1C}">
                <a14:useLocalDpi xmlns:a14="http://schemas.microsoft.com/office/drawing/2010/main"/>
              </a:ext>
            </a:extLst>
          </a:blip>
          <a:srcRect l="402" r="24013"/>
          <a:stretch/>
        </p:blipFill>
        <p:spPr bwMode="auto">
          <a:xfrm>
            <a:off x="744" y="116632"/>
            <a:ext cx="9148763" cy="6741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a:extLst>
              <a:ext uri="{FF2B5EF4-FFF2-40B4-BE49-F238E27FC236}">
                <a16:creationId xmlns:a16="http://schemas.microsoft.com/office/drawing/2014/main" id="{A81F2927-8D14-80C7-8847-94B51CB1BABB}"/>
              </a:ext>
            </a:extLst>
          </p:cNvPr>
          <p:cNvSpPr>
            <a:spLocks noChangeArrowheads="1"/>
          </p:cNvSpPr>
          <p:nvPr/>
        </p:nvSpPr>
        <p:spPr bwMode="auto">
          <a:xfrm>
            <a:off x="1165337" y="5694363"/>
            <a:ext cx="6813326" cy="922337"/>
          </a:xfrm>
          <a:prstGeom prst="rect">
            <a:avLst/>
          </a:prstGeom>
          <a:solidFill>
            <a:schemeClr val="bg1">
              <a:alpha val="48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eaLnBrk="1" hangingPunct="1"/>
            <a:r>
              <a:rPr lang="en-GB" sz="5400" b="1" dirty="0">
                <a:solidFill>
                  <a:srgbClr val="FFFFFF"/>
                </a:solidFill>
                <a:latin typeface="Century Gothic" charset="0"/>
              </a:rPr>
              <a:t>Walk with us, God.</a:t>
            </a:r>
            <a:endParaRPr lang="en-US" sz="5400" b="1" dirty="0">
              <a:solidFill>
                <a:srgbClr val="FFFFFF"/>
              </a:solidFill>
              <a:latin typeface="Century Gothic" charset="0"/>
            </a:endParaRPr>
          </a:p>
        </p:txBody>
      </p:sp>
    </p:spTree>
    <p:extLst>
      <p:ext uri="{BB962C8B-B14F-4D97-AF65-F5344CB8AC3E}">
        <p14:creationId xmlns:p14="http://schemas.microsoft.com/office/powerpoint/2010/main" val="854780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yellow balls with faces drawn on them&#10;&#10;AI-generated content may be incorrect.">
            <a:extLst>
              <a:ext uri="{FF2B5EF4-FFF2-40B4-BE49-F238E27FC236}">
                <a16:creationId xmlns:a16="http://schemas.microsoft.com/office/drawing/2014/main" id="{F92C4FEA-D08D-65CF-31FB-615D230E5C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158686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ids-1093758_192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7316" y="483201"/>
            <a:ext cx="7123312" cy="4748875"/>
          </a:xfrm>
          <a:prstGeom prst="rect">
            <a:avLst/>
          </a:prstGeom>
          <a:ln>
            <a:solidFill>
              <a:srgbClr val="FFFFFF"/>
            </a:solidFill>
          </a:ln>
        </p:spPr>
      </p:pic>
      <p:sp>
        <p:nvSpPr>
          <p:cNvPr id="3" name="Rectangle 2"/>
          <p:cNvSpPr>
            <a:spLocks noChangeArrowheads="1"/>
          </p:cNvSpPr>
          <p:nvPr/>
        </p:nvSpPr>
        <p:spPr bwMode="auto">
          <a:xfrm>
            <a:off x="134938" y="5694363"/>
            <a:ext cx="8920162" cy="922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r>
              <a:rPr lang="en-GB" sz="5400" b="1" dirty="0">
                <a:solidFill>
                  <a:srgbClr val="FFFFFF"/>
                </a:solidFill>
                <a:latin typeface="Century Gothic" charset="0"/>
              </a:rPr>
              <a:t>Walk with us, God.</a:t>
            </a:r>
            <a:endParaRPr lang="en-US" sz="5400" b="1" dirty="0">
              <a:solidFill>
                <a:srgbClr val="FFFFFF"/>
              </a:solidFill>
              <a:latin typeface="Century Gothic" charset="0"/>
            </a:endParaRPr>
          </a:p>
        </p:txBody>
      </p:sp>
    </p:spTree>
    <p:extLst>
      <p:ext uri="{BB962C8B-B14F-4D97-AF65-F5344CB8AC3E}">
        <p14:creationId xmlns:p14="http://schemas.microsoft.com/office/powerpoint/2010/main" val="3759589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34938" y="5694363"/>
            <a:ext cx="8920162" cy="922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r>
              <a:rPr lang="en-GB" sz="5400" b="1" dirty="0">
                <a:solidFill>
                  <a:srgbClr val="FFFFFF"/>
                </a:solidFill>
                <a:latin typeface="Century Gothic" charset="0"/>
              </a:rPr>
              <a:t>Walk with us, God.</a:t>
            </a:r>
            <a:endParaRPr lang="en-US" sz="5400" b="1" dirty="0">
              <a:solidFill>
                <a:srgbClr val="FFFFFF"/>
              </a:solidFill>
              <a:latin typeface="Century Gothic" charset="0"/>
            </a:endParaRPr>
          </a:p>
        </p:txBody>
      </p:sp>
      <p:grpSp>
        <p:nvGrpSpPr>
          <p:cNvPr id="4" name="Group 3"/>
          <p:cNvGrpSpPr/>
          <p:nvPr/>
        </p:nvGrpSpPr>
        <p:grpSpPr>
          <a:xfrm>
            <a:off x="2051720" y="620688"/>
            <a:ext cx="5040560" cy="5040558"/>
            <a:chOff x="716460" y="496211"/>
            <a:chExt cx="3043238" cy="3043237"/>
          </a:xfrm>
        </p:grpSpPr>
        <p:pic>
          <p:nvPicPr>
            <p:cNvPr id="5" name="Graphic 8" descr="House"/>
            <p:cNvPicPr>
              <a:picLocks noChangeAspect="1"/>
            </p:cNvPicPr>
            <p:nvPr/>
          </p:nvPicPr>
          <p:blipFill>
            <a:blip r:embed="rId3"/>
            <a:stretch>
              <a:fillRect/>
            </a:stretch>
          </p:blipFill>
          <p:spPr>
            <a:xfrm>
              <a:off x="716460" y="496211"/>
              <a:ext cx="3043238" cy="3043237"/>
            </a:xfrm>
            <a:prstGeom prst="rect">
              <a:avLst/>
            </a:prstGeom>
          </p:spPr>
        </p:pic>
        <p:sp>
          <p:nvSpPr>
            <p:cNvPr id="6" name="Heart 5"/>
            <p:cNvSpPr/>
            <p:nvPr/>
          </p:nvSpPr>
          <p:spPr>
            <a:xfrm>
              <a:off x="1973760" y="1667786"/>
              <a:ext cx="528638" cy="544512"/>
            </a:xfrm>
            <a:prstGeom prst="heart">
              <a:avLst/>
            </a:prstGeom>
            <a:solidFill>
              <a:srgbClr val="FF0000"/>
            </a:solidFill>
            <a:ln w="9525" cap="flat" cmpd="sng" algn="ctr">
              <a:solidFill>
                <a:sysClr val="windowText" lastClr="000000"/>
              </a:solidFill>
              <a:prstDash val="solid"/>
            </a:ln>
            <a:effectLst/>
          </p:spPr>
          <p:txBody>
            <a:bodyPr anchor="ctr"/>
            <a:lstStyle/>
            <a:p>
              <a:pPr algn="ctr" eaLnBrk="1" fontAlgn="auto" hangingPunct="1">
                <a:spcBef>
                  <a:spcPts val="0"/>
                </a:spcBef>
                <a:spcAft>
                  <a:spcPts val="0"/>
                </a:spcAft>
                <a:defRPr/>
              </a:pPr>
              <a:endParaRPr lang="en-US" kern="0">
                <a:solidFill>
                  <a:sysClr val="window" lastClr="FFFFFF"/>
                </a:solidFill>
                <a:latin typeface="Calibri"/>
                <a:ea typeface="MS PGothic" panose="020B0600070205080204" pitchFamily="34" charset="-128"/>
                <a:cs typeface="+mn-cs"/>
              </a:endParaRPr>
            </a:p>
          </p:txBody>
        </p:sp>
      </p:grpSp>
    </p:spTree>
    <p:extLst>
      <p:ext uri="{BB962C8B-B14F-4D97-AF65-F5344CB8AC3E}">
        <p14:creationId xmlns:p14="http://schemas.microsoft.com/office/powerpoint/2010/main" val="2035818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cintosh HD:Users:rachelboxer:Desktop:family-outing-421653_1920.jpg"/>
          <p:cNvPicPr/>
          <p:nvPr/>
        </p:nvPicPr>
        <p:blipFill rotWithShape="1">
          <a:blip r:embed="rId3" cstate="screen">
            <a:extLst>
              <a:ext uri="{28A0092B-C50C-407E-A947-70E740481C1C}">
                <a14:useLocalDpi xmlns:a14="http://schemas.microsoft.com/office/drawing/2010/main"/>
              </a:ext>
            </a:extLst>
          </a:blip>
          <a:srcRect/>
          <a:stretch/>
        </p:blipFill>
        <p:spPr bwMode="auto">
          <a:xfrm>
            <a:off x="303509" y="1052736"/>
            <a:ext cx="8583020" cy="3695169"/>
          </a:xfrm>
          <a:prstGeom prst="rect">
            <a:avLst/>
          </a:prstGeom>
          <a:noFill/>
          <a:ln w="9525" cap="flat" cmpd="sng" algn="ctr">
            <a:solidFill>
              <a:srgbClr val="FFFFFF"/>
            </a:solidFill>
            <a:prstDash val="solid"/>
            <a:round/>
            <a:headEnd type="none" w="med" len="med"/>
            <a:tailEnd type="none" w="med" len="med"/>
          </a:ln>
          <a:extLst>
            <a:ext uri="{53640926-AAD7-44d8-BBD7-CCE9431645EC}">
              <a14:shadowObscured xmlns:a14="http://schemas.microsoft.com/office/drawing/2010/main" xmlns=""/>
            </a:ext>
          </a:extLst>
        </p:spPr>
      </p:pic>
      <p:sp>
        <p:nvSpPr>
          <p:cNvPr id="2" name="Rectangle 1">
            <a:extLst>
              <a:ext uri="{FF2B5EF4-FFF2-40B4-BE49-F238E27FC236}">
                <a16:creationId xmlns:a16="http://schemas.microsoft.com/office/drawing/2014/main" id="{DEF17B1A-87DE-CF15-F842-4AAFDDDAA55E}"/>
              </a:ext>
            </a:extLst>
          </p:cNvPr>
          <p:cNvSpPr>
            <a:spLocks noChangeArrowheads="1"/>
          </p:cNvSpPr>
          <p:nvPr/>
        </p:nvSpPr>
        <p:spPr bwMode="auto">
          <a:xfrm>
            <a:off x="134938" y="5694363"/>
            <a:ext cx="8920162" cy="922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r>
              <a:rPr lang="en-GB" sz="5400" b="1" dirty="0">
                <a:solidFill>
                  <a:srgbClr val="FFFFFF"/>
                </a:solidFill>
                <a:latin typeface="Century Gothic" charset="0"/>
              </a:rPr>
              <a:t>Walk with us, God.</a:t>
            </a:r>
            <a:endParaRPr lang="en-US" sz="5400" b="1" dirty="0">
              <a:solidFill>
                <a:srgbClr val="FFFFFF"/>
              </a:solidFill>
              <a:latin typeface="Century Gothic" charset="0"/>
            </a:endParaRPr>
          </a:p>
        </p:txBody>
      </p:sp>
    </p:spTree>
    <p:extLst>
      <p:ext uri="{BB962C8B-B14F-4D97-AF65-F5344CB8AC3E}">
        <p14:creationId xmlns:p14="http://schemas.microsoft.com/office/powerpoint/2010/main" val="132147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A picture containing text&#10;&#10;Description automatically generated">
            <a:extLst>
              <a:ext uri="{FF2B5EF4-FFF2-40B4-BE49-F238E27FC236}">
                <a16:creationId xmlns:a16="http://schemas.microsoft.com/office/drawing/2014/main" id="{20B24564-7351-4BA6-BACC-5C8CEB369205}"/>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ad with grass and clouds in the sky&#10;&#10;AI-generated content may be incorrect.">
            <a:extLst>
              <a:ext uri="{FF2B5EF4-FFF2-40B4-BE49-F238E27FC236}">
                <a16:creationId xmlns:a16="http://schemas.microsoft.com/office/drawing/2014/main" id="{93632D00-F91B-3E50-BCB3-6C09F0158F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2894"/>
            <a:ext cx="9144000" cy="6272213"/>
          </a:xfrm>
          <a:prstGeom prst="rect">
            <a:avLst/>
          </a:prstGeom>
        </p:spPr>
      </p:pic>
      <p:sp>
        <p:nvSpPr>
          <p:cNvPr id="4" name="TextBox 3">
            <a:extLst>
              <a:ext uri="{FF2B5EF4-FFF2-40B4-BE49-F238E27FC236}">
                <a16:creationId xmlns:a16="http://schemas.microsoft.com/office/drawing/2014/main" id="{7E1B75B5-7F33-4224-92ED-9F28CA4C97EB}"/>
              </a:ext>
            </a:extLst>
          </p:cNvPr>
          <p:cNvSpPr txBox="1">
            <a:spLocks noChangeArrowheads="1"/>
          </p:cNvSpPr>
          <p:nvPr/>
        </p:nvSpPr>
        <p:spPr bwMode="auto">
          <a:xfrm>
            <a:off x="539750" y="1536174"/>
            <a:ext cx="8064500" cy="3785652"/>
          </a:xfrm>
          <a:prstGeom prst="rect">
            <a:avLst/>
          </a:prstGeom>
          <a:solidFill>
            <a:schemeClr val="bg1">
              <a:alpha val="61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4000" b="1" dirty="0">
                <a:latin typeface="Century Gothic" panose="020B0502020202020204" pitchFamily="34" charset="0"/>
              </a:rPr>
              <a:t>Leader:</a:t>
            </a:r>
            <a:r>
              <a:rPr lang="en-GB" altLang="en-US" sz="4000" dirty="0">
                <a:latin typeface="Century Gothic" panose="020B0502020202020204" pitchFamily="34" charset="0"/>
              </a:rPr>
              <a:t> We have journeyed together today. As we leave this place and time and go into the day ahead…</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ALL:</a:t>
            </a:r>
            <a:r>
              <a:rPr lang="en-GB" altLang="en-US" sz="4000" dirty="0">
                <a:latin typeface="Century Gothic" panose="020B0502020202020204" pitchFamily="34" charset="0"/>
              </a:rPr>
              <a:t> </a:t>
            </a:r>
            <a:r>
              <a:rPr lang="en-GB" altLang="en-US" sz="4000" b="1" dirty="0">
                <a:latin typeface="Century Gothic" panose="020B0502020202020204" pitchFamily="34" charset="0"/>
              </a:rPr>
              <a:t>…May God go with us. </a:t>
            </a:r>
            <a:endParaRPr lang="en-US" altLang="en-US" sz="4000" b="1" dirty="0">
              <a:latin typeface="Century Gothic" panose="020B0502020202020204" pitchFamily="34" charset="0"/>
            </a:endParaRPr>
          </a:p>
        </p:txBody>
      </p:sp>
    </p:spTree>
    <p:extLst>
      <p:ext uri="{BB962C8B-B14F-4D97-AF65-F5344CB8AC3E}">
        <p14:creationId xmlns:p14="http://schemas.microsoft.com/office/powerpoint/2010/main" val="389054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dissolv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descr="PinClipart.com_wedding-party-silhouette-clip_515098.png"/>
          <p:cNvPicPr>
            <a:picLocks noChangeAspect="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406400"/>
            <a:ext cx="9144000" cy="509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67" name="Rectangle 2"/>
          <p:cNvSpPr>
            <a:spLocks noChangeArrowheads="1"/>
          </p:cNvSpPr>
          <p:nvPr/>
        </p:nvSpPr>
        <p:spPr bwMode="auto">
          <a:xfrm>
            <a:off x="134938" y="5694363"/>
            <a:ext cx="8920162" cy="922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r>
              <a:rPr lang="en-GB" sz="5400" b="1">
                <a:solidFill>
                  <a:srgbClr val="FFFFFF"/>
                </a:solidFill>
                <a:latin typeface="Century Gothic" charset="0"/>
              </a:rPr>
              <a:t>Who’s walking with you?</a:t>
            </a:r>
            <a:endParaRPr lang="en-US" sz="5400" b="1">
              <a:solidFill>
                <a:srgbClr val="FFFFFF"/>
              </a:solidFill>
              <a:latin typeface="Century Gothic"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2C85E-2D69-A315-BEF1-E47A00E86322}"/>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992FA1BA-E015-BA73-433D-4A266B86EDF9}"/>
              </a:ext>
            </a:extLst>
          </p:cNvPr>
          <p:cNvSpPr>
            <a:spLocks noChangeArrowheads="1"/>
          </p:cNvSpPr>
          <p:nvPr/>
        </p:nvSpPr>
        <p:spPr bwMode="auto">
          <a:xfrm>
            <a:off x="5220072" y="1905506"/>
            <a:ext cx="3701126"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eaLnBrk="1" hangingPunct="1"/>
            <a:r>
              <a:rPr lang="en-GB" sz="9600" b="1" dirty="0">
                <a:solidFill>
                  <a:srgbClr val="FFFFFF"/>
                </a:solidFill>
                <a:latin typeface="Century Gothic" charset="0"/>
              </a:rPr>
              <a:t>The Walk</a:t>
            </a:r>
            <a:endParaRPr lang="en-US" sz="9600" b="1" dirty="0">
              <a:solidFill>
                <a:srgbClr val="FFFFFF"/>
              </a:solidFill>
              <a:latin typeface="Century Gothic" charset="0"/>
            </a:endParaRPr>
          </a:p>
        </p:txBody>
      </p:sp>
      <p:pic>
        <p:nvPicPr>
          <p:cNvPr id="3" name="Picture 2" descr="A black and white illustration of two men&#10;&#10;AI-generated content may be incorrect.">
            <a:extLst>
              <a:ext uri="{FF2B5EF4-FFF2-40B4-BE49-F238E27FC236}">
                <a16:creationId xmlns:a16="http://schemas.microsoft.com/office/drawing/2014/main" id="{C39D2F35-F2BE-04DA-1C56-5DD81A9965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053937" cy="6858000"/>
          </a:xfrm>
          <a:prstGeom prst="rect">
            <a:avLst/>
          </a:prstGeom>
        </p:spPr>
      </p:pic>
    </p:spTree>
    <p:extLst>
      <p:ext uri="{BB962C8B-B14F-4D97-AF65-F5344CB8AC3E}">
        <p14:creationId xmlns:p14="http://schemas.microsoft.com/office/powerpoint/2010/main" val="87392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5588" cy="685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67562E-98FA-21B0-2603-A55EB6A5F640}"/>
              </a:ext>
            </a:extLst>
          </p:cNvPr>
          <p:cNvSpPr txBox="1">
            <a:spLocks noChangeArrowheads="1"/>
          </p:cNvSpPr>
          <p:nvPr/>
        </p:nvSpPr>
        <p:spPr bwMode="auto">
          <a:xfrm>
            <a:off x="189446" y="260560"/>
            <a:ext cx="876510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Leader:</a:t>
            </a:r>
            <a:r>
              <a:rPr kumimoji="0" lang="en-GB" altLang="en-US" sz="4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 As we gather together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8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ALL:</a:t>
            </a:r>
            <a:r>
              <a:rPr kumimoji="0" lang="en-GB" altLang="en-US" sz="4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 </a:t>
            </a: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…we share our thoughts.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GB" altLang="en-US" sz="4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endParaRPr>
          </a:p>
        </p:txBody>
      </p:sp>
      <p:grpSp>
        <p:nvGrpSpPr>
          <p:cNvPr id="42" name="Group 41">
            <a:extLst>
              <a:ext uri="{FF2B5EF4-FFF2-40B4-BE49-F238E27FC236}">
                <a16:creationId xmlns:a16="http://schemas.microsoft.com/office/drawing/2014/main" id="{5E38FE22-D401-078A-6B21-DCF37260CE53}"/>
              </a:ext>
            </a:extLst>
          </p:cNvPr>
          <p:cNvGrpSpPr/>
          <p:nvPr/>
        </p:nvGrpSpPr>
        <p:grpSpPr>
          <a:xfrm>
            <a:off x="1157678" y="2563637"/>
            <a:ext cx="6828644" cy="4116118"/>
            <a:chOff x="998935" y="2514599"/>
            <a:chExt cx="5866948" cy="3536434"/>
          </a:xfrm>
        </p:grpSpPr>
        <p:sp>
          <p:nvSpPr>
            <p:cNvPr id="28" name="Free-form: Shape 27">
              <a:extLst>
                <a:ext uri="{FF2B5EF4-FFF2-40B4-BE49-F238E27FC236}">
                  <a16:creationId xmlns:a16="http://schemas.microsoft.com/office/drawing/2014/main" id="{DA4796EF-B564-72A4-1FFF-562C1232D2AA}"/>
                </a:ext>
              </a:extLst>
            </p:cNvPr>
            <p:cNvSpPr/>
            <p:nvPr/>
          </p:nvSpPr>
          <p:spPr>
            <a:xfrm>
              <a:off x="4447541" y="4101355"/>
              <a:ext cx="772917" cy="772917"/>
            </a:xfrm>
            <a:custGeom>
              <a:avLst/>
              <a:gdLst>
                <a:gd name="connsiteX0" fmla="*/ 772917 w 772917"/>
                <a:gd name="connsiteY0" fmla="*/ 386458 h 772917"/>
                <a:gd name="connsiteX1" fmla="*/ 386458 w 772917"/>
                <a:gd name="connsiteY1" fmla="*/ 772917 h 772917"/>
                <a:gd name="connsiteX2" fmla="*/ 0 w 772917"/>
                <a:gd name="connsiteY2" fmla="*/ 386458 h 772917"/>
                <a:gd name="connsiteX3" fmla="*/ 386458 w 772917"/>
                <a:gd name="connsiteY3" fmla="*/ 0 h 772917"/>
                <a:gd name="connsiteX4" fmla="*/ 772917 w 772917"/>
                <a:gd name="connsiteY4" fmla="*/ 386458 h 772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917" h="772917">
                  <a:moveTo>
                    <a:pt x="772917" y="386458"/>
                  </a:moveTo>
                  <a:cubicBezTo>
                    <a:pt x="772917" y="599894"/>
                    <a:pt x="599894" y="772917"/>
                    <a:pt x="386458" y="772917"/>
                  </a:cubicBezTo>
                  <a:cubicBezTo>
                    <a:pt x="173023" y="772917"/>
                    <a:pt x="0" y="599894"/>
                    <a:pt x="0" y="386458"/>
                  </a:cubicBezTo>
                  <a:cubicBezTo>
                    <a:pt x="0" y="173023"/>
                    <a:pt x="173023" y="0"/>
                    <a:pt x="386458" y="0"/>
                  </a:cubicBezTo>
                  <a:cubicBezTo>
                    <a:pt x="599894" y="0"/>
                    <a:pt x="772917" y="173023"/>
                    <a:pt x="772917" y="386458"/>
                  </a:cubicBezTo>
                  <a:close/>
                </a:path>
              </a:pathLst>
            </a:custGeom>
            <a:solidFill>
              <a:srgbClr val="000000"/>
            </a:solidFill>
            <a:ln w="4960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29" name="Free-form: Shape 28">
              <a:extLst>
                <a:ext uri="{FF2B5EF4-FFF2-40B4-BE49-F238E27FC236}">
                  <a16:creationId xmlns:a16="http://schemas.microsoft.com/office/drawing/2014/main" id="{C4E4A2B7-8EFA-6163-8C75-5574D5B76958}"/>
                </a:ext>
              </a:extLst>
            </p:cNvPr>
            <p:cNvSpPr/>
            <p:nvPr/>
          </p:nvSpPr>
          <p:spPr>
            <a:xfrm>
              <a:off x="2386098" y="4101355"/>
              <a:ext cx="772917" cy="772917"/>
            </a:xfrm>
            <a:custGeom>
              <a:avLst/>
              <a:gdLst>
                <a:gd name="connsiteX0" fmla="*/ 772917 w 772917"/>
                <a:gd name="connsiteY0" fmla="*/ 386458 h 772917"/>
                <a:gd name="connsiteX1" fmla="*/ 386459 w 772917"/>
                <a:gd name="connsiteY1" fmla="*/ 772917 h 772917"/>
                <a:gd name="connsiteX2" fmla="*/ 0 w 772917"/>
                <a:gd name="connsiteY2" fmla="*/ 386458 h 772917"/>
                <a:gd name="connsiteX3" fmla="*/ 386459 w 772917"/>
                <a:gd name="connsiteY3" fmla="*/ 0 h 772917"/>
                <a:gd name="connsiteX4" fmla="*/ 772917 w 772917"/>
                <a:gd name="connsiteY4" fmla="*/ 386458 h 772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917" h="772917">
                  <a:moveTo>
                    <a:pt x="772917" y="386458"/>
                  </a:moveTo>
                  <a:cubicBezTo>
                    <a:pt x="772917" y="599894"/>
                    <a:pt x="599894" y="772917"/>
                    <a:pt x="386459" y="772917"/>
                  </a:cubicBezTo>
                  <a:cubicBezTo>
                    <a:pt x="173023" y="772917"/>
                    <a:pt x="0" y="599894"/>
                    <a:pt x="0" y="386458"/>
                  </a:cubicBezTo>
                  <a:cubicBezTo>
                    <a:pt x="0" y="173023"/>
                    <a:pt x="173023" y="0"/>
                    <a:pt x="386459" y="0"/>
                  </a:cubicBezTo>
                  <a:cubicBezTo>
                    <a:pt x="599894" y="0"/>
                    <a:pt x="772917" y="173023"/>
                    <a:pt x="772917" y="386458"/>
                  </a:cubicBezTo>
                  <a:close/>
                </a:path>
              </a:pathLst>
            </a:custGeom>
            <a:solidFill>
              <a:srgbClr val="000000"/>
            </a:solidFill>
            <a:ln w="4960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30" name="Free-form: Shape 29">
              <a:extLst>
                <a:ext uri="{FF2B5EF4-FFF2-40B4-BE49-F238E27FC236}">
                  <a16:creationId xmlns:a16="http://schemas.microsoft.com/office/drawing/2014/main" id="{F1F31A0F-A74E-910E-30CB-9F3AD8570AA4}"/>
                </a:ext>
              </a:extLst>
            </p:cNvPr>
            <p:cNvSpPr/>
            <p:nvPr/>
          </p:nvSpPr>
          <p:spPr>
            <a:xfrm>
              <a:off x="4206129" y="4979080"/>
              <a:ext cx="1400843" cy="773913"/>
            </a:xfrm>
            <a:custGeom>
              <a:avLst/>
              <a:gdLst>
                <a:gd name="connsiteX0" fmla="*/ 1323298 w 1400843"/>
                <a:gd name="connsiteY0" fmla="*/ 229990 h 773913"/>
                <a:gd name="connsiteX1" fmla="*/ 945780 w 1400843"/>
                <a:gd name="connsiteY1" fmla="*/ 49676 h 773913"/>
                <a:gd name="connsiteX2" fmla="*/ 627871 w 1400843"/>
                <a:gd name="connsiteY2" fmla="*/ 3 h 773913"/>
                <a:gd name="connsiteX3" fmla="*/ 309962 w 1400843"/>
                <a:gd name="connsiteY3" fmla="*/ 49676 h 773913"/>
                <a:gd name="connsiteX4" fmla="*/ 17882 w 1400843"/>
                <a:gd name="connsiteY4" fmla="*/ 174853 h 773913"/>
                <a:gd name="connsiteX5" fmla="*/ 0 w 1400843"/>
                <a:gd name="connsiteY5" fmla="*/ 195219 h 773913"/>
                <a:gd name="connsiteX6" fmla="*/ 397387 w 1400843"/>
                <a:gd name="connsiteY6" fmla="*/ 393912 h 773913"/>
                <a:gd name="connsiteX7" fmla="*/ 542930 w 1400843"/>
                <a:gd name="connsiteY7" fmla="*/ 685495 h 773913"/>
                <a:gd name="connsiteX8" fmla="*/ 542930 w 1400843"/>
                <a:gd name="connsiteY8" fmla="*/ 773913 h 773913"/>
                <a:gd name="connsiteX9" fmla="*/ 1400788 w 1400843"/>
                <a:gd name="connsiteY9" fmla="*/ 773913 h 773913"/>
                <a:gd name="connsiteX10" fmla="*/ 1400788 w 1400843"/>
                <a:gd name="connsiteY10" fmla="*/ 384971 h 773913"/>
                <a:gd name="connsiteX11" fmla="*/ 1323298 w 1400843"/>
                <a:gd name="connsiteY11" fmla="*/ 229990 h 77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0843" h="773913">
                  <a:moveTo>
                    <a:pt x="1323298" y="229990"/>
                  </a:moveTo>
                  <a:cubicBezTo>
                    <a:pt x="1211980" y="143290"/>
                    <a:pt x="1083177" y="81775"/>
                    <a:pt x="945780" y="49676"/>
                  </a:cubicBezTo>
                  <a:cubicBezTo>
                    <a:pt x="842385" y="19514"/>
                    <a:pt x="735538" y="2819"/>
                    <a:pt x="627871" y="3"/>
                  </a:cubicBezTo>
                  <a:cubicBezTo>
                    <a:pt x="519951" y="-236"/>
                    <a:pt x="412666" y="16529"/>
                    <a:pt x="309962" y="49676"/>
                  </a:cubicBezTo>
                  <a:cubicBezTo>
                    <a:pt x="207073" y="77096"/>
                    <a:pt x="108695" y="119258"/>
                    <a:pt x="17882" y="174853"/>
                  </a:cubicBezTo>
                  <a:cubicBezTo>
                    <a:pt x="11922" y="181807"/>
                    <a:pt x="6458" y="188761"/>
                    <a:pt x="0" y="195219"/>
                  </a:cubicBezTo>
                  <a:cubicBezTo>
                    <a:pt x="144460" y="234098"/>
                    <a:pt x="279606" y="301674"/>
                    <a:pt x="397387" y="393912"/>
                  </a:cubicBezTo>
                  <a:cubicBezTo>
                    <a:pt x="490326" y="461746"/>
                    <a:pt x="544584" y="570446"/>
                    <a:pt x="542930" y="685495"/>
                  </a:cubicBezTo>
                  <a:lnTo>
                    <a:pt x="542930" y="773913"/>
                  </a:lnTo>
                  <a:lnTo>
                    <a:pt x="1400788" y="773913"/>
                  </a:lnTo>
                  <a:lnTo>
                    <a:pt x="1400788" y="384971"/>
                  </a:lnTo>
                  <a:cubicBezTo>
                    <a:pt x="1402283" y="323649"/>
                    <a:pt x="1373249" y="265586"/>
                    <a:pt x="1323298" y="229990"/>
                  </a:cubicBezTo>
                  <a:close/>
                </a:path>
              </a:pathLst>
            </a:custGeom>
            <a:solidFill>
              <a:srgbClr val="000000"/>
            </a:solidFill>
            <a:ln w="4960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31" name="Free-form: Shape 30">
              <a:extLst>
                <a:ext uri="{FF2B5EF4-FFF2-40B4-BE49-F238E27FC236}">
                  <a16:creationId xmlns:a16="http://schemas.microsoft.com/office/drawing/2014/main" id="{91092026-40F5-0215-3A2A-1C449E26699F}"/>
                </a:ext>
              </a:extLst>
            </p:cNvPr>
            <p:cNvSpPr/>
            <p:nvPr/>
          </p:nvSpPr>
          <p:spPr>
            <a:xfrm>
              <a:off x="1999640" y="4979080"/>
              <a:ext cx="1400788" cy="773912"/>
            </a:xfrm>
            <a:custGeom>
              <a:avLst/>
              <a:gdLst>
                <a:gd name="connsiteX0" fmla="*/ 858852 w 1400788"/>
                <a:gd name="connsiteY0" fmla="*/ 685494 h 773912"/>
                <a:gd name="connsiteX1" fmla="*/ 997937 w 1400788"/>
                <a:gd name="connsiteY1" fmla="*/ 398879 h 773912"/>
                <a:gd name="connsiteX2" fmla="*/ 1003898 w 1400788"/>
                <a:gd name="connsiteY2" fmla="*/ 393911 h 773912"/>
                <a:gd name="connsiteX3" fmla="*/ 1010356 w 1400788"/>
                <a:gd name="connsiteY3" fmla="*/ 389441 h 773912"/>
                <a:gd name="connsiteX4" fmla="*/ 1400788 w 1400788"/>
                <a:gd name="connsiteY4" fmla="*/ 195715 h 773912"/>
                <a:gd name="connsiteX5" fmla="*/ 1372474 w 1400788"/>
                <a:gd name="connsiteY5" fmla="*/ 163427 h 773912"/>
                <a:gd name="connsiteX6" fmla="*/ 1092813 w 1400788"/>
                <a:gd name="connsiteY6" fmla="*/ 49675 h 773912"/>
                <a:gd name="connsiteX7" fmla="*/ 774904 w 1400788"/>
                <a:gd name="connsiteY7" fmla="*/ 2 h 773912"/>
                <a:gd name="connsiteX8" fmla="*/ 456995 w 1400788"/>
                <a:gd name="connsiteY8" fmla="*/ 49675 h 773912"/>
                <a:gd name="connsiteX9" fmla="*/ 79477 w 1400788"/>
                <a:gd name="connsiteY9" fmla="*/ 229990 h 773912"/>
                <a:gd name="connsiteX10" fmla="*/ 0 w 1400788"/>
                <a:gd name="connsiteY10" fmla="*/ 384970 h 773912"/>
                <a:gd name="connsiteX11" fmla="*/ 0 w 1400788"/>
                <a:gd name="connsiteY11" fmla="*/ 773912 h 773912"/>
                <a:gd name="connsiteX12" fmla="*/ 858852 w 1400788"/>
                <a:gd name="connsiteY12" fmla="*/ 773912 h 77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0788" h="773912">
                  <a:moveTo>
                    <a:pt x="858852" y="685494"/>
                  </a:moveTo>
                  <a:cubicBezTo>
                    <a:pt x="858961" y="573719"/>
                    <a:pt x="910199" y="468133"/>
                    <a:pt x="997937" y="398879"/>
                  </a:cubicBezTo>
                  <a:lnTo>
                    <a:pt x="1003898" y="393911"/>
                  </a:lnTo>
                  <a:lnTo>
                    <a:pt x="1010356" y="389441"/>
                  </a:lnTo>
                  <a:cubicBezTo>
                    <a:pt x="1129482" y="304698"/>
                    <a:pt x="1261251" y="239318"/>
                    <a:pt x="1400788" y="195715"/>
                  </a:cubicBezTo>
                  <a:cubicBezTo>
                    <a:pt x="1390853" y="185284"/>
                    <a:pt x="1381912" y="174355"/>
                    <a:pt x="1372474" y="163427"/>
                  </a:cubicBezTo>
                  <a:cubicBezTo>
                    <a:pt x="1285178" y="112323"/>
                    <a:pt x="1190998" y="74015"/>
                    <a:pt x="1092813" y="49675"/>
                  </a:cubicBezTo>
                  <a:cubicBezTo>
                    <a:pt x="989428" y="19474"/>
                    <a:pt x="882571" y="2774"/>
                    <a:pt x="774904" y="2"/>
                  </a:cubicBezTo>
                  <a:cubicBezTo>
                    <a:pt x="666984" y="-202"/>
                    <a:pt x="559709" y="16563"/>
                    <a:pt x="456995" y="49675"/>
                  </a:cubicBezTo>
                  <a:cubicBezTo>
                    <a:pt x="321511" y="87054"/>
                    <a:pt x="193706" y="148103"/>
                    <a:pt x="79477" y="229990"/>
                  </a:cubicBezTo>
                  <a:cubicBezTo>
                    <a:pt x="30549" y="266668"/>
                    <a:pt x="1232" y="323832"/>
                    <a:pt x="0" y="384970"/>
                  </a:cubicBezTo>
                  <a:lnTo>
                    <a:pt x="0" y="773912"/>
                  </a:lnTo>
                  <a:lnTo>
                    <a:pt x="858852" y="773912"/>
                  </a:lnTo>
                  <a:close/>
                </a:path>
              </a:pathLst>
            </a:custGeom>
            <a:solidFill>
              <a:srgbClr val="000000"/>
            </a:solidFill>
            <a:ln w="4960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32" name="Free-form: Shape 31">
              <a:extLst>
                <a:ext uri="{FF2B5EF4-FFF2-40B4-BE49-F238E27FC236}">
                  <a16:creationId xmlns:a16="http://schemas.microsoft.com/office/drawing/2014/main" id="{7C57E5C6-C92C-680A-D35E-4068481CC9EA}"/>
                </a:ext>
              </a:extLst>
            </p:cNvPr>
            <p:cNvSpPr/>
            <p:nvPr/>
          </p:nvSpPr>
          <p:spPr>
            <a:xfrm>
              <a:off x="3030361" y="5280095"/>
              <a:ext cx="1545898" cy="770938"/>
            </a:xfrm>
            <a:custGeom>
              <a:avLst/>
              <a:gdLst>
                <a:gd name="connsiteX0" fmla="*/ 0 w 1545898"/>
                <a:gd name="connsiteY0" fmla="*/ 770938 h 770938"/>
                <a:gd name="connsiteX1" fmla="*/ 0 w 1545898"/>
                <a:gd name="connsiteY1" fmla="*/ 384480 h 770938"/>
                <a:gd name="connsiteX2" fmla="*/ 77490 w 1545898"/>
                <a:gd name="connsiteY2" fmla="*/ 229996 h 770938"/>
                <a:gd name="connsiteX3" fmla="*/ 455008 w 1545898"/>
                <a:gd name="connsiteY3" fmla="*/ 49682 h 770938"/>
                <a:gd name="connsiteX4" fmla="*/ 772917 w 1545898"/>
                <a:gd name="connsiteY4" fmla="*/ 8 h 770938"/>
                <a:gd name="connsiteX5" fmla="*/ 1090826 w 1545898"/>
                <a:gd name="connsiteY5" fmla="*/ 49682 h 770938"/>
                <a:gd name="connsiteX6" fmla="*/ 1468841 w 1545898"/>
                <a:gd name="connsiteY6" fmla="*/ 229996 h 770938"/>
                <a:gd name="connsiteX7" fmla="*/ 1545834 w 1545898"/>
                <a:gd name="connsiteY7" fmla="*/ 384480 h 770938"/>
                <a:gd name="connsiteX8" fmla="*/ 1545834 w 1545898"/>
                <a:gd name="connsiteY8" fmla="*/ 770938 h 77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5898" h="770938">
                  <a:moveTo>
                    <a:pt x="0" y="770938"/>
                  </a:moveTo>
                  <a:lnTo>
                    <a:pt x="0" y="384480"/>
                  </a:lnTo>
                  <a:cubicBezTo>
                    <a:pt x="233" y="323695"/>
                    <a:pt x="28910" y="266525"/>
                    <a:pt x="77490" y="229996"/>
                  </a:cubicBezTo>
                  <a:cubicBezTo>
                    <a:pt x="191511" y="147761"/>
                    <a:pt x="319385" y="86683"/>
                    <a:pt x="455008" y="49682"/>
                  </a:cubicBezTo>
                  <a:cubicBezTo>
                    <a:pt x="557668" y="16341"/>
                    <a:pt x="664982" y="-429"/>
                    <a:pt x="772917" y="8"/>
                  </a:cubicBezTo>
                  <a:cubicBezTo>
                    <a:pt x="880609" y="2536"/>
                    <a:pt x="987496" y="19242"/>
                    <a:pt x="1090826" y="49682"/>
                  </a:cubicBezTo>
                  <a:cubicBezTo>
                    <a:pt x="1228491" y="81452"/>
                    <a:pt x="1357518" y="143003"/>
                    <a:pt x="1468841" y="229996"/>
                  </a:cubicBezTo>
                  <a:cubicBezTo>
                    <a:pt x="1518593" y="265487"/>
                    <a:pt x="1547449" y="323386"/>
                    <a:pt x="1545834" y="384480"/>
                  </a:cubicBezTo>
                  <a:lnTo>
                    <a:pt x="1545834" y="770938"/>
                  </a:lnTo>
                  <a:close/>
                </a:path>
              </a:pathLst>
            </a:custGeom>
            <a:solidFill>
              <a:srgbClr val="000000"/>
            </a:solidFill>
            <a:ln w="4960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33" name="Free-form: Shape 32">
              <a:extLst>
                <a:ext uri="{FF2B5EF4-FFF2-40B4-BE49-F238E27FC236}">
                  <a16:creationId xmlns:a16="http://schemas.microsoft.com/office/drawing/2014/main" id="{139D44F3-0965-5E42-6BF1-6E57747DC89C}"/>
                </a:ext>
              </a:extLst>
            </p:cNvPr>
            <p:cNvSpPr/>
            <p:nvPr/>
          </p:nvSpPr>
          <p:spPr>
            <a:xfrm>
              <a:off x="3416820" y="4401878"/>
              <a:ext cx="772917" cy="772917"/>
            </a:xfrm>
            <a:custGeom>
              <a:avLst/>
              <a:gdLst>
                <a:gd name="connsiteX0" fmla="*/ 772917 w 772917"/>
                <a:gd name="connsiteY0" fmla="*/ 386459 h 772917"/>
                <a:gd name="connsiteX1" fmla="*/ 386459 w 772917"/>
                <a:gd name="connsiteY1" fmla="*/ 772917 h 772917"/>
                <a:gd name="connsiteX2" fmla="*/ 0 w 772917"/>
                <a:gd name="connsiteY2" fmla="*/ 386459 h 772917"/>
                <a:gd name="connsiteX3" fmla="*/ 386459 w 772917"/>
                <a:gd name="connsiteY3" fmla="*/ 0 h 772917"/>
                <a:gd name="connsiteX4" fmla="*/ 772917 w 772917"/>
                <a:gd name="connsiteY4" fmla="*/ 386459 h 772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917" h="772917">
                  <a:moveTo>
                    <a:pt x="772917" y="386459"/>
                  </a:moveTo>
                  <a:cubicBezTo>
                    <a:pt x="772917" y="599894"/>
                    <a:pt x="599894" y="772917"/>
                    <a:pt x="386459" y="772917"/>
                  </a:cubicBezTo>
                  <a:cubicBezTo>
                    <a:pt x="173023" y="772917"/>
                    <a:pt x="0" y="599894"/>
                    <a:pt x="0" y="386459"/>
                  </a:cubicBezTo>
                  <a:cubicBezTo>
                    <a:pt x="0" y="173023"/>
                    <a:pt x="173023" y="0"/>
                    <a:pt x="386459" y="0"/>
                  </a:cubicBezTo>
                  <a:cubicBezTo>
                    <a:pt x="599894" y="0"/>
                    <a:pt x="772917" y="173023"/>
                    <a:pt x="772917" y="386459"/>
                  </a:cubicBezTo>
                  <a:close/>
                </a:path>
              </a:pathLst>
            </a:custGeom>
            <a:solidFill>
              <a:srgbClr val="000000"/>
            </a:solidFill>
            <a:ln w="4960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pic>
          <p:nvPicPr>
            <p:cNvPr id="35" name="Graphic 34" descr="Thought bubble with solid fill">
              <a:extLst>
                <a:ext uri="{FF2B5EF4-FFF2-40B4-BE49-F238E27FC236}">
                  <a16:creationId xmlns:a16="http://schemas.microsoft.com/office/drawing/2014/main" id="{C7F01F5D-5BCA-67D2-461D-C80052E233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92262" y="2514599"/>
              <a:ext cx="1773621" cy="1773621"/>
            </a:xfrm>
            <a:prstGeom prst="rect">
              <a:avLst/>
            </a:prstGeom>
          </p:spPr>
        </p:pic>
        <p:pic>
          <p:nvPicPr>
            <p:cNvPr id="36" name="Graphic 35" descr="Thought bubble with solid fill">
              <a:extLst>
                <a:ext uri="{FF2B5EF4-FFF2-40B4-BE49-F238E27FC236}">
                  <a16:creationId xmlns:a16="http://schemas.microsoft.com/office/drawing/2014/main" id="{D8EFC4AF-E001-782B-EC64-1635ABDE44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998935" y="2542189"/>
              <a:ext cx="1773621" cy="1773621"/>
            </a:xfrm>
            <a:prstGeom prst="rect">
              <a:avLst/>
            </a:prstGeom>
          </p:spPr>
        </p:pic>
        <p:grpSp>
          <p:nvGrpSpPr>
            <p:cNvPr id="38" name="Graphic 36" descr="Thought bubble with solid fill">
              <a:extLst>
                <a:ext uri="{FF2B5EF4-FFF2-40B4-BE49-F238E27FC236}">
                  <a16:creationId xmlns:a16="http://schemas.microsoft.com/office/drawing/2014/main" id="{0BB08AE0-56D1-E5B2-1381-AC09A1987108}"/>
                </a:ext>
              </a:extLst>
            </p:cNvPr>
            <p:cNvGrpSpPr/>
            <p:nvPr/>
          </p:nvGrpSpPr>
          <p:grpSpPr>
            <a:xfrm>
              <a:off x="3261194" y="2810961"/>
              <a:ext cx="1441067" cy="1440572"/>
              <a:chOff x="6892897" y="4402191"/>
              <a:chExt cx="1441067" cy="1440572"/>
            </a:xfrm>
            <a:solidFill>
              <a:srgbClr val="000000"/>
            </a:solidFill>
          </p:grpSpPr>
          <p:sp>
            <p:nvSpPr>
              <p:cNvPr id="39" name="Free-form: Shape 38">
                <a:extLst>
                  <a:ext uri="{FF2B5EF4-FFF2-40B4-BE49-F238E27FC236}">
                    <a16:creationId xmlns:a16="http://schemas.microsoft.com/office/drawing/2014/main" id="{5DDA645B-3E6B-F2AC-99F4-CBD6D8FBEF16}"/>
                  </a:ext>
                </a:extLst>
              </p:cNvPr>
              <p:cNvSpPr/>
              <p:nvPr/>
            </p:nvSpPr>
            <p:spPr>
              <a:xfrm>
                <a:off x="6892897" y="4402191"/>
                <a:ext cx="1441067" cy="979186"/>
              </a:xfrm>
              <a:custGeom>
                <a:avLst/>
                <a:gdLst>
                  <a:gd name="connsiteX0" fmla="*/ 1256315 w 1441067"/>
                  <a:gd name="connsiteY0" fmla="*/ 332554 h 979186"/>
                  <a:gd name="connsiteX1" fmla="*/ 1213822 w 1441067"/>
                  <a:gd name="connsiteY1" fmla="*/ 338097 h 979186"/>
                  <a:gd name="connsiteX2" fmla="*/ 1219365 w 1441067"/>
                  <a:gd name="connsiteY2" fmla="*/ 295604 h 979186"/>
                  <a:gd name="connsiteX3" fmla="*/ 1034612 w 1441067"/>
                  <a:gd name="connsiteY3" fmla="*/ 110851 h 979186"/>
                  <a:gd name="connsiteX4" fmla="*/ 920066 w 1441067"/>
                  <a:gd name="connsiteY4" fmla="*/ 149649 h 979186"/>
                  <a:gd name="connsiteX5" fmla="*/ 739009 w 1441067"/>
                  <a:gd name="connsiteY5" fmla="*/ 0 h 979186"/>
                  <a:gd name="connsiteX6" fmla="*/ 559799 w 1441067"/>
                  <a:gd name="connsiteY6" fmla="*/ 138564 h 979186"/>
                  <a:gd name="connsiteX7" fmla="*/ 406455 w 1441067"/>
                  <a:gd name="connsiteY7" fmla="*/ 55426 h 979186"/>
                  <a:gd name="connsiteX8" fmla="*/ 221703 w 1441067"/>
                  <a:gd name="connsiteY8" fmla="*/ 240178 h 979186"/>
                  <a:gd name="connsiteX9" fmla="*/ 227245 w 1441067"/>
                  <a:gd name="connsiteY9" fmla="*/ 282671 h 979186"/>
                  <a:gd name="connsiteX10" fmla="*/ 184752 w 1441067"/>
                  <a:gd name="connsiteY10" fmla="*/ 277128 h 979186"/>
                  <a:gd name="connsiteX11" fmla="*/ 0 w 1441067"/>
                  <a:gd name="connsiteY11" fmla="*/ 461880 h 979186"/>
                  <a:gd name="connsiteX12" fmla="*/ 184752 w 1441067"/>
                  <a:gd name="connsiteY12" fmla="*/ 646633 h 979186"/>
                  <a:gd name="connsiteX13" fmla="*/ 186600 w 1441067"/>
                  <a:gd name="connsiteY13" fmla="*/ 646633 h 979186"/>
                  <a:gd name="connsiteX14" fmla="*/ 369504 w 1441067"/>
                  <a:gd name="connsiteY14" fmla="*/ 812910 h 979186"/>
                  <a:gd name="connsiteX15" fmla="*/ 482203 w 1441067"/>
                  <a:gd name="connsiteY15" fmla="*/ 774112 h 979186"/>
                  <a:gd name="connsiteX16" fmla="*/ 480356 w 1441067"/>
                  <a:gd name="connsiteY16" fmla="*/ 794434 h 979186"/>
                  <a:gd name="connsiteX17" fmla="*/ 665108 w 1441067"/>
                  <a:gd name="connsiteY17" fmla="*/ 979187 h 979186"/>
                  <a:gd name="connsiteX18" fmla="*/ 849860 w 1441067"/>
                  <a:gd name="connsiteY18" fmla="*/ 811062 h 979186"/>
                  <a:gd name="connsiteX19" fmla="*/ 997662 w 1441067"/>
                  <a:gd name="connsiteY19" fmla="*/ 886811 h 979186"/>
                  <a:gd name="connsiteX20" fmla="*/ 1182414 w 1441067"/>
                  <a:gd name="connsiteY20" fmla="*/ 702058 h 979186"/>
                  <a:gd name="connsiteX21" fmla="*/ 1182414 w 1441067"/>
                  <a:gd name="connsiteY21" fmla="*/ 685431 h 979186"/>
                  <a:gd name="connsiteX22" fmla="*/ 1256315 w 1441067"/>
                  <a:gd name="connsiteY22" fmla="*/ 702058 h 979186"/>
                  <a:gd name="connsiteX23" fmla="*/ 1441067 w 1441067"/>
                  <a:gd name="connsiteY23" fmla="*/ 517306 h 979186"/>
                  <a:gd name="connsiteX24" fmla="*/ 1256315 w 1441067"/>
                  <a:gd name="connsiteY24" fmla="*/ 332554 h 979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41067" h="979186">
                    <a:moveTo>
                      <a:pt x="1256315" y="332554"/>
                    </a:moveTo>
                    <a:cubicBezTo>
                      <a:pt x="1241535" y="332554"/>
                      <a:pt x="1228602" y="334401"/>
                      <a:pt x="1213822" y="338097"/>
                    </a:cubicBezTo>
                    <a:cubicBezTo>
                      <a:pt x="1217517" y="325164"/>
                      <a:pt x="1219365" y="310384"/>
                      <a:pt x="1219365" y="295604"/>
                    </a:cubicBezTo>
                    <a:cubicBezTo>
                      <a:pt x="1219365" y="193990"/>
                      <a:pt x="1136226" y="110851"/>
                      <a:pt x="1034612" y="110851"/>
                    </a:cubicBezTo>
                    <a:cubicBezTo>
                      <a:pt x="992119" y="110851"/>
                      <a:pt x="951474" y="125631"/>
                      <a:pt x="920066" y="149649"/>
                    </a:cubicBezTo>
                    <a:cubicBezTo>
                      <a:pt x="905286" y="64663"/>
                      <a:pt x="829537" y="0"/>
                      <a:pt x="739009" y="0"/>
                    </a:cubicBezTo>
                    <a:cubicBezTo>
                      <a:pt x="654023" y="0"/>
                      <a:pt x="581969" y="59121"/>
                      <a:pt x="559799" y="138564"/>
                    </a:cubicBezTo>
                    <a:cubicBezTo>
                      <a:pt x="526544" y="88681"/>
                      <a:pt x="471118" y="55426"/>
                      <a:pt x="406455" y="55426"/>
                    </a:cubicBezTo>
                    <a:cubicBezTo>
                      <a:pt x="304841" y="55426"/>
                      <a:pt x="221703" y="138564"/>
                      <a:pt x="221703" y="240178"/>
                    </a:cubicBezTo>
                    <a:cubicBezTo>
                      <a:pt x="221703" y="254958"/>
                      <a:pt x="223550" y="267891"/>
                      <a:pt x="227245" y="282671"/>
                    </a:cubicBezTo>
                    <a:cubicBezTo>
                      <a:pt x="212465" y="278976"/>
                      <a:pt x="199532" y="277128"/>
                      <a:pt x="184752" y="277128"/>
                    </a:cubicBezTo>
                    <a:cubicBezTo>
                      <a:pt x="83138" y="277128"/>
                      <a:pt x="0" y="360267"/>
                      <a:pt x="0" y="461880"/>
                    </a:cubicBezTo>
                    <a:cubicBezTo>
                      <a:pt x="0" y="563494"/>
                      <a:pt x="83138" y="646633"/>
                      <a:pt x="184752" y="646633"/>
                    </a:cubicBezTo>
                    <a:cubicBezTo>
                      <a:pt x="184752" y="646633"/>
                      <a:pt x="184752" y="646633"/>
                      <a:pt x="186600" y="646633"/>
                    </a:cubicBezTo>
                    <a:cubicBezTo>
                      <a:pt x="195837" y="740856"/>
                      <a:pt x="275281" y="812910"/>
                      <a:pt x="369504" y="812910"/>
                    </a:cubicBezTo>
                    <a:cubicBezTo>
                      <a:pt x="411997" y="812910"/>
                      <a:pt x="450795" y="798129"/>
                      <a:pt x="482203" y="774112"/>
                    </a:cubicBezTo>
                    <a:cubicBezTo>
                      <a:pt x="482203" y="779654"/>
                      <a:pt x="480356" y="787044"/>
                      <a:pt x="480356" y="794434"/>
                    </a:cubicBezTo>
                    <a:cubicBezTo>
                      <a:pt x="480356" y="896048"/>
                      <a:pt x="563494" y="979187"/>
                      <a:pt x="665108" y="979187"/>
                    </a:cubicBezTo>
                    <a:cubicBezTo>
                      <a:pt x="761179" y="979187"/>
                      <a:pt x="840622" y="905286"/>
                      <a:pt x="849860" y="811062"/>
                    </a:cubicBezTo>
                    <a:cubicBezTo>
                      <a:pt x="883115" y="857250"/>
                      <a:pt x="936694" y="886811"/>
                      <a:pt x="997662" y="886811"/>
                    </a:cubicBezTo>
                    <a:cubicBezTo>
                      <a:pt x="1099276" y="886811"/>
                      <a:pt x="1182414" y="803672"/>
                      <a:pt x="1182414" y="702058"/>
                    </a:cubicBezTo>
                    <a:cubicBezTo>
                      <a:pt x="1182414" y="696516"/>
                      <a:pt x="1182414" y="690973"/>
                      <a:pt x="1182414" y="685431"/>
                    </a:cubicBezTo>
                    <a:cubicBezTo>
                      <a:pt x="1204584" y="694668"/>
                      <a:pt x="1230450" y="702058"/>
                      <a:pt x="1256315" y="702058"/>
                    </a:cubicBezTo>
                    <a:cubicBezTo>
                      <a:pt x="1357929" y="702058"/>
                      <a:pt x="1441067" y="618920"/>
                      <a:pt x="1441067" y="517306"/>
                    </a:cubicBezTo>
                    <a:cubicBezTo>
                      <a:pt x="1441067" y="415692"/>
                      <a:pt x="1357929" y="332554"/>
                      <a:pt x="1256315" y="332554"/>
                    </a:cubicBezTo>
                    <a:close/>
                  </a:path>
                </a:pathLst>
              </a:custGeom>
              <a:solidFill>
                <a:srgbClr val="000000"/>
              </a:solidFill>
              <a:ln w="1845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40" name="Free-form: Shape 39">
                <a:extLst>
                  <a:ext uri="{FF2B5EF4-FFF2-40B4-BE49-F238E27FC236}">
                    <a16:creationId xmlns:a16="http://schemas.microsoft.com/office/drawing/2014/main" id="{8E3DDFFB-8A94-4658-6287-04B1E9111CC1}"/>
                  </a:ext>
                </a:extLst>
              </p:cNvPr>
              <p:cNvSpPr/>
              <p:nvPr/>
            </p:nvSpPr>
            <p:spPr>
              <a:xfrm>
                <a:off x="7545692" y="5413461"/>
                <a:ext cx="221702" cy="221702"/>
              </a:xfrm>
              <a:custGeom>
                <a:avLst/>
                <a:gdLst>
                  <a:gd name="connsiteX0" fmla="*/ 221703 w 221702"/>
                  <a:gd name="connsiteY0" fmla="*/ 110851 h 221702"/>
                  <a:gd name="connsiteX1" fmla="*/ 110851 w 221702"/>
                  <a:gd name="connsiteY1" fmla="*/ 221703 h 221702"/>
                  <a:gd name="connsiteX2" fmla="*/ 0 w 221702"/>
                  <a:gd name="connsiteY2" fmla="*/ 110851 h 221702"/>
                  <a:gd name="connsiteX3" fmla="*/ 110851 w 221702"/>
                  <a:gd name="connsiteY3" fmla="*/ 0 h 221702"/>
                  <a:gd name="connsiteX4" fmla="*/ 221703 w 221702"/>
                  <a:gd name="connsiteY4" fmla="*/ 110851 h 221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02" h="221702">
                    <a:moveTo>
                      <a:pt x="221703" y="110851"/>
                    </a:moveTo>
                    <a:cubicBezTo>
                      <a:pt x="221703" y="172073"/>
                      <a:pt x="172073" y="221703"/>
                      <a:pt x="110851" y="221703"/>
                    </a:cubicBezTo>
                    <a:cubicBezTo>
                      <a:pt x="49630" y="221703"/>
                      <a:pt x="0" y="172073"/>
                      <a:pt x="0" y="110851"/>
                    </a:cubicBezTo>
                    <a:cubicBezTo>
                      <a:pt x="0" y="49630"/>
                      <a:pt x="49630" y="0"/>
                      <a:pt x="110851" y="0"/>
                    </a:cubicBezTo>
                    <a:cubicBezTo>
                      <a:pt x="172073" y="0"/>
                      <a:pt x="221703" y="49630"/>
                      <a:pt x="221703" y="110851"/>
                    </a:cubicBezTo>
                    <a:close/>
                  </a:path>
                </a:pathLst>
              </a:custGeom>
              <a:solidFill>
                <a:srgbClr val="000000"/>
              </a:solidFill>
              <a:ln w="1845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41" name="Free-form: Shape 40">
                <a:extLst>
                  <a:ext uri="{FF2B5EF4-FFF2-40B4-BE49-F238E27FC236}">
                    <a16:creationId xmlns:a16="http://schemas.microsoft.com/office/drawing/2014/main" id="{7CBB3845-92EC-2D3B-E202-978F7FA2959E}"/>
                  </a:ext>
                </a:extLst>
              </p:cNvPr>
              <p:cNvSpPr/>
              <p:nvPr/>
            </p:nvSpPr>
            <p:spPr>
              <a:xfrm>
                <a:off x="7485713" y="5676487"/>
                <a:ext cx="166276" cy="166276"/>
              </a:xfrm>
              <a:custGeom>
                <a:avLst/>
                <a:gdLst>
                  <a:gd name="connsiteX0" fmla="*/ 166277 w 166276"/>
                  <a:gd name="connsiteY0" fmla="*/ 83138 h 166276"/>
                  <a:gd name="connsiteX1" fmla="*/ 83138 w 166276"/>
                  <a:gd name="connsiteY1" fmla="*/ 166277 h 166276"/>
                  <a:gd name="connsiteX2" fmla="*/ 0 w 166276"/>
                  <a:gd name="connsiteY2" fmla="*/ 83138 h 166276"/>
                  <a:gd name="connsiteX3" fmla="*/ 83138 w 166276"/>
                  <a:gd name="connsiteY3" fmla="*/ 0 h 166276"/>
                  <a:gd name="connsiteX4" fmla="*/ 166277 w 166276"/>
                  <a:gd name="connsiteY4" fmla="*/ 83138 h 166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276" h="166276">
                    <a:moveTo>
                      <a:pt x="166277" y="83138"/>
                    </a:moveTo>
                    <a:cubicBezTo>
                      <a:pt x="166277" y="129055"/>
                      <a:pt x="129055" y="166277"/>
                      <a:pt x="83138" y="166277"/>
                    </a:cubicBezTo>
                    <a:cubicBezTo>
                      <a:pt x="37222" y="166277"/>
                      <a:pt x="0" y="129055"/>
                      <a:pt x="0" y="83138"/>
                    </a:cubicBezTo>
                    <a:cubicBezTo>
                      <a:pt x="0" y="37222"/>
                      <a:pt x="37222" y="0"/>
                      <a:pt x="83138" y="0"/>
                    </a:cubicBezTo>
                    <a:cubicBezTo>
                      <a:pt x="129055" y="0"/>
                      <a:pt x="166277" y="37222"/>
                      <a:pt x="166277" y="83138"/>
                    </a:cubicBezTo>
                    <a:close/>
                  </a:path>
                </a:pathLst>
              </a:custGeom>
              <a:solidFill>
                <a:srgbClr val="000000"/>
              </a:solidFill>
              <a:ln w="1845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5588" cy="685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5588" cy="685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5588" cy="685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5588" cy="685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5588" cy="685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5116" cy="685911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41814282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5588" cy="685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614DB94-C6C1-0078-1B5F-70A00E76686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B93CCB3-F9FF-FF5D-6343-B1EFFEE7F298}"/>
              </a:ext>
            </a:extLst>
          </p:cNvPr>
          <p:cNvSpPr txBox="1">
            <a:spLocks noChangeArrowheads="1"/>
          </p:cNvSpPr>
          <p:nvPr/>
        </p:nvSpPr>
        <p:spPr bwMode="auto">
          <a:xfrm>
            <a:off x="189446" y="260560"/>
            <a:ext cx="8765108"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Leader:</a:t>
            </a:r>
            <a:r>
              <a:rPr kumimoji="0" lang="en-GB" altLang="en-US" sz="4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 As community together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8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ALL:</a:t>
            </a:r>
            <a:r>
              <a:rPr kumimoji="0" lang="en-GB" altLang="en-US" sz="4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 </a:t>
            </a: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…we serve one another.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40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endParaRPr>
          </a:p>
        </p:txBody>
      </p:sp>
      <p:grpSp>
        <p:nvGrpSpPr>
          <p:cNvPr id="3" name="Group 2">
            <a:extLst>
              <a:ext uri="{FF2B5EF4-FFF2-40B4-BE49-F238E27FC236}">
                <a16:creationId xmlns:a16="http://schemas.microsoft.com/office/drawing/2014/main" id="{6678C987-A0E3-CADC-9880-1C6F0308A11C}"/>
              </a:ext>
            </a:extLst>
          </p:cNvPr>
          <p:cNvGrpSpPr/>
          <p:nvPr/>
        </p:nvGrpSpPr>
        <p:grpSpPr>
          <a:xfrm>
            <a:off x="-58190" y="3722569"/>
            <a:ext cx="9474200" cy="2976562"/>
            <a:chOff x="-180975" y="4233863"/>
            <a:chExt cx="9474200" cy="2976562"/>
          </a:xfrm>
        </p:grpSpPr>
        <p:grpSp>
          <p:nvGrpSpPr>
            <p:cNvPr id="5" name="Group 18">
              <a:extLst>
                <a:ext uri="{FF2B5EF4-FFF2-40B4-BE49-F238E27FC236}">
                  <a16:creationId xmlns:a16="http://schemas.microsoft.com/office/drawing/2014/main" id="{225A50D4-291F-B62C-DBA8-F66AE683A35E}"/>
                </a:ext>
              </a:extLst>
            </p:cNvPr>
            <p:cNvGrpSpPr>
              <a:grpSpLocks/>
            </p:cNvGrpSpPr>
            <p:nvPr/>
          </p:nvGrpSpPr>
          <p:grpSpPr bwMode="auto">
            <a:xfrm>
              <a:off x="1187450" y="4233863"/>
              <a:ext cx="5480050" cy="2976562"/>
              <a:chOff x="35496" y="4566894"/>
              <a:chExt cx="4932505" cy="2678530"/>
            </a:xfrm>
          </p:grpSpPr>
          <p:pic>
            <p:nvPicPr>
              <p:cNvPr id="23" name="Graphic 7" descr="Children with solid fill">
                <a:extLst>
                  <a:ext uri="{FF2B5EF4-FFF2-40B4-BE49-F238E27FC236}">
                    <a16:creationId xmlns:a16="http://schemas.microsoft.com/office/drawing/2014/main" id="{E69AED8F-5B80-44E6-6501-557741BCD94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496" y="4581179"/>
                <a:ext cx="2664868"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Graphic 11" descr="Children with solid fill">
                <a:extLst>
                  <a:ext uri="{FF2B5EF4-FFF2-40B4-BE49-F238E27FC236}">
                    <a16:creationId xmlns:a16="http://schemas.microsoft.com/office/drawing/2014/main" id="{60F10053-878D-39BC-395E-99477E79E760}"/>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03134" y="4566894"/>
                <a:ext cx="2664867"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Graphic 20" descr="Woman with solid fill">
              <a:extLst>
                <a:ext uri="{FF2B5EF4-FFF2-40B4-BE49-F238E27FC236}">
                  <a16:creationId xmlns:a16="http://schemas.microsoft.com/office/drawing/2014/main" id="{72DC9488-5D71-57FB-75F5-65BC0575D52D}"/>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80975" y="4287838"/>
              <a:ext cx="2236788"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phic 22" descr="Man with solid fill">
              <a:extLst>
                <a:ext uri="{FF2B5EF4-FFF2-40B4-BE49-F238E27FC236}">
                  <a16:creationId xmlns:a16="http://schemas.microsoft.com/office/drawing/2014/main" id="{6A28075E-EF5B-1377-FE29-987BD3F1304A}"/>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940425" y="4260850"/>
              <a:ext cx="22320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23" descr="Woman with solid fill">
              <a:extLst>
                <a:ext uri="{FF2B5EF4-FFF2-40B4-BE49-F238E27FC236}">
                  <a16:creationId xmlns:a16="http://schemas.microsoft.com/office/drawing/2014/main" id="{7AE7E30B-214E-8554-B5CA-158A4A0D2BD4}"/>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056438" y="4249738"/>
              <a:ext cx="2236787"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phic 24" descr="Heart with solid fill">
              <a:extLst>
                <a:ext uri="{FF2B5EF4-FFF2-40B4-BE49-F238E27FC236}">
                  <a16:creationId xmlns:a16="http://schemas.microsoft.com/office/drawing/2014/main" id="{0E255121-D210-DEEF-AE03-B30082C5C954}"/>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55650" y="4875213"/>
              <a:ext cx="39687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phic 25" descr="Heart with solid fill">
              <a:extLst>
                <a:ext uri="{FF2B5EF4-FFF2-40B4-BE49-F238E27FC236}">
                  <a16:creationId xmlns:a16="http://schemas.microsoft.com/office/drawing/2014/main" id="{F58CCA7E-52C7-8478-CC34-2E0DB7871C81}"/>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927850" y="4829175"/>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26" descr="Heart with solid fill">
              <a:extLst>
                <a:ext uri="{FF2B5EF4-FFF2-40B4-BE49-F238E27FC236}">
                  <a16:creationId xmlns:a16="http://schemas.microsoft.com/office/drawing/2014/main" id="{DD0E6E30-35B6-A815-A5CA-D38EC8C31228}"/>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980363" y="4819650"/>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aphic 27" descr="Heart with solid fill">
              <a:extLst>
                <a:ext uri="{FF2B5EF4-FFF2-40B4-BE49-F238E27FC236}">
                  <a16:creationId xmlns:a16="http://schemas.microsoft.com/office/drawing/2014/main" id="{94CE38CF-1FF9-42CD-08A7-D70B9277CBA9}"/>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643063"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Graphic 28" descr="Heart with solid fill">
              <a:extLst>
                <a:ext uri="{FF2B5EF4-FFF2-40B4-BE49-F238E27FC236}">
                  <a16:creationId xmlns:a16="http://schemas.microsoft.com/office/drawing/2014/main" id="{1E6BC5C0-E5BC-2F4F-2236-C022E466B790}"/>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244725"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Graphic 29" descr="Heart with solid fill">
              <a:extLst>
                <a:ext uri="{FF2B5EF4-FFF2-40B4-BE49-F238E27FC236}">
                  <a16:creationId xmlns:a16="http://schemas.microsoft.com/office/drawing/2014/main" id="{0F5F269D-A000-5017-0586-A4E1FC6219CB}"/>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884488" y="544988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Graphic 30" descr="Heart with solid fill">
              <a:extLst>
                <a:ext uri="{FF2B5EF4-FFF2-40B4-BE49-F238E27FC236}">
                  <a16:creationId xmlns:a16="http://schemas.microsoft.com/office/drawing/2014/main" id="{EFB1FC7A-05E4-2EB4-EE00-2614B8F669B6}"/>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486150" y="5445125"/>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Graphic 31" descr="Heart with solid fill">
              <a:extLst>
                <a:ext uri="{FF2B5EF4-FFF2-40B4-BE49-F238E27FC236}">
                  <a16:creationId xmlns:a16="http://schemas.microsoft.com/office/drawing/2014/main" id="{4B2E205C-780F-C3CC-6ADB-BFB2C15EB656}"/>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162425"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Graphic 32" descr="Heart with solid fill">
              <a:extLst>
                <a:ext uri="{FF2B5EF4-FFF2-40B4-BE49-F238E27FC236}">
                  <a16:creationId xmlns:a16="http://schemas.microsoft.com/office/drawing/2014/main" id="{58D528E1-7DA4-6781-1A4A-70B4522312DC}"/>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781550"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Graphic 33" descr="Heart with solid fill">
              <a:extLst>
                <a:ext uri="{FF2B5EF4-FFF2-40B4-BE49-F238E27FC236}">
                  <a16:creationId xmlns:a16="http://schemas.microsoft.com/office/drawing/2014/main" id="{39D530EC-D41E-9E3C-61AB-68CD64192015}"/>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402263" y="54181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Graphic 34" descr="Heart with solid fill">
              <a:extLst>
                <a:ext uri="{FF2B5EF4-FFF2-40B4-BE49-F238E27FC236}">
                  <a16:creationId xmlns:a16="http://schemas.microsoft.com/office/drawing/2014/main" id="{DBFB0C26-7AF6-DDA1-E9DF-7494851F1646}"/>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002338" y="5445125"/>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8064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ackpack on a path in a forest&#10;&#10;AI-generated content may be incorrect.">
            <a:extLst>
              <a:ext uri="{FF2B5EF4-FFF2-40B4-BE49-F238E27FC236}">
                <a16:creationId xmlns:a16="http://schemas.microsoft.com/office/drawing/2014/main" id="{750FF216-83A4-DFFD-E408-FCD5752D30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190"/>
            <a:ext cx="9144000" cy="6093619"/>
          </a:xfrm>
          <a:prstGeom prst="rect">
            <a:avLst/>
          </a:prstGeom>
          <a:ln>
            <a:solidFill>
              <a:schemeClr val="tx1"/>
            </a:solidFill>
          </a:ln>
        </p:spPr>
      </p:pic>
      <p:sp>
        <p:nvSpPr>
          <p:cNvPr id="4" name="Rectangle 3">
            <a:extLst>
              <a:ext uri="{FF2B5EF4-FFF2-40B4-BE49-F238E27FC236}">
                <a16:creationId xmlns:a16="http://schemas.microsoft.com/office/drawing/2014/main" id="{DD6FC2DA-CE8D-0D8A-BC56-F2915FDECEE2}"/>
              </a:ext>
            </a:extLst>
          </p:cNvPr>
          <p:cNvSpPr/>
          <p:nvPr/>
        </p:nvSpPr>
        <p:spPr>
          <a:xfrm>
            <a:off x="179512" y="5108991"/>
            <a:ext cx="6984776" cy="1200329"/>
          </a:xfrm>
          <a:prstGeom prst="rect">
            <a:avLst/>
          </a:prstGeom>
          <a:solidFill>
            <a:schemeClr val="bg1">
              <a:alpha val="32000"/>
            </a:schemeClr>
          </a:solid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S PGothic" panose="020B0600070205080204" pitchFamily="34" charset="-128"/>
                <a:cs typeface="+mn-cs"/>
              </a:rPr>
              <a:t>To boldly go….</a:t>
            </a:r>
          </a:p>
        </p:txBody>
      </p:sp>
    </p:spTree>
    <p:extLst>
      <p:ext uri="{BB962C8B-B14F-4D97-AF65-F5344CB8AC3E}">
        <p14:creationId xmlns:p14="http://schemas.microsoft.com/office/powerpoint/2010/main" val="353313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Crown with solid fill">
            <a:extLst>
              <a:ext uri="{FF2B5EF4-FFF2-40B4-BE49-F238E27FC236}">
                <a16:creationId xmlns:a16="http://schemas.microsoft.com/office/drawing/2014/main" id="{D3C0DC2F-FCB2-E72B-9A1F-893FCB03F51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114800" y="2971800"/>
            <a:ext cx="914400" cy="914400"/>
          </a:xfrm>
          <a:prstGeom prst="rect">
            <a:avLst/>
          </a:prstGeom>
        </p:spPr>
      </p:pic>
      <p:sp>
        <p:nvSpPr>
          <p:cNvPr id="6" name="Rectangle 5">
            <a:extLst>
              <a:ext uri="{FF2B5EF4-FFF2-40B4-BE49-F238E27FC236}">
                <a16:creationId xmlns:a16="http://schemas.microsoft.com/office/drawing/2014/main" id="{74416412-9025-A10E-F53C-368AF6C2EFC8}"/>
              </a:ext>
            </a:extLst>
          </p:cNvPr>
          <p:cNvSpPr/>
          <p:nvPr/>
        </p:nvSpPr>
        <p:spPr>
          <a:xfrm>
            <a:off x="3763407" y="2274838"/>
            <a:ext cx="5160387" cy="2308324"/>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S PGothic" panose="020B0600070205080204" pitchFamily="34" charset="-128"/>
                <a:cs typeface="+mn-cs"/>
              </a:rPr>
              <a:t>Songs from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S PGothic" panose="020B0600070205080204" pitchFamily="34" charset="-128"/>
                <a:cs typeface="+mn-cs"/>
              </a:rPr>
              <a:t>the heart</a:t>
            </a:r>
          </a:p>
        </p:txBody>
      </p:sp>
      <p:grpSp>
        <p:nvGrpSpPr>
          <p:cNvPr id="20" name="Group 19">
            <a:extLst>
              <a:ext uri="{FF2B5EF4-FFF2-40B4-BE49-F238E27FC236}">
                <a16:creationId xmlns:a16="http://schemas.microsoft.com/office/drawing/2014/main" id="{87306950-0504-30A5-044B-EA06EA43E0A6}"/>
              </a:ext>
            </a:extLst>
          </p:cNvPr>
          <p:cNvGrpSpPr/>
          <p:nvPr/>
        </p:nvGrpSpPr>
        <p:grpSpPr>
          <a:xfrm>
            <a:off x="-126932" y="1654513"/>
            <a:ext cx="4066035" cy="3130065"/>
            <a:chOff x="-44520" y="1480009"/>
            <a:chExt cx="4066035" cy="3130065"/>
          </a:xfrm>
        </p:grpSpPr>
        <p:pic>
          <p:nvPicPr>
            <p:cNvPr id="8" name="Graphic 7" descr="Music notes with solid fill">
              <a:extLst>
                <a:ext uri="{FF2B5EF4-FFF2-40B4-BE49-F238E27FC236}">
                  <a16:creationId xmlns:a16="http://schemas.microsoft.com/office/drawing/2014/main" id="{18C218D7-1E91-15B0-9189-A0AD7A321E2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0811" y="2274838"/>
              <a:ext cx="2308324" cy="2308324"/>
            </a:xfrm>
            <a:prstGeom prst="rect">
              <a:avLst/>
            </a:prstGeom>
          </p:spPr>
        </p:pic>
        <p:pic>
          <p:nvPicPr>
            <p:cNvPr id="10" name="Graphic 9" descr="Treble clef with solid fill">
              <a:extLst>
                <a:ext uri="{FF2B5EF4-FFF2-40B4-BE49-F238E27FC236}">
                  <a16:creationId xmlns:a16="http://schemas.microsoft.com/office/drawing/2014/main" id="{B8EF3320-F9C5-3187-5FA7-C2CFE05CFB9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520" y="1589730"/>
              <a:ext cx="1839270" cy="1839270"/>
            </a:xfrm>
            <a:prstGeom prst="rect">
              <a:avLst/>
            </a:prstGeom>
          </p:spPr>
        </p:pic>
        <p:pic>
          <p:nvPicPr>
            <p:cNvPr id="12" name="Graphic 11" descr="Bass clef with solid fill">
              <a:extLst>
                <a:ext uri="{FF2B5EF4-FFF2-40B4-BE49-F238E27FC236}">
                  <a16:creationId xmlns:a16="http://schemas.microsoft.com/office/drawing/2014/main" id="{B5A28562-5AC9-2961-6625-58DC8FD7260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431675">
              <a:off x="2431859" y="1480009"/>
              <a:ext cx="1589656" cy="1589656"/>
            </a:xfrm>
            <a:prstGeom prst="rect">
              <a:avLst/>
            </a:prstGeom>
          </p:spPr>
        </p:pic>
        <p:pic>
          <p:nvPicPr>
            <p:cNvPr id="17" name="Graphic 16" descr="Heart with solid fill">
              <a:extLst>
                <a:ext uri="{FF2B5EF4-FFF2-40B4-BE49-F238E27FC236}">
                  <a16:creationId xmlns:a16="http://schemas.microsoft.com/office/drawing/2014/main" id="{49526A2F-BBDF-AA2F-9A21-D98BA5EA316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387185" y="3644458"/>
              <a:ext cx="813216" cy="813216"/>
            </a:xfrm>
            <a:prstGeom prst="rect">
              <a:avLst/>
            </a:prstGeom>
          </p:spPr>
        </p:pic>
        <p:pic>
          <p:nvPicPr>
            <p:cNvPr id="18" name="Graphic 17" descr="Heart with solid fill">
              <a:extLst>
                <a:ext uri="{FF2B5EF4-FFF2-40B4-BE49-F238E27FC236}">
                  <a16:creationId xmlns:a16="http://schemas.microsoft.com/office/drawing/2014/main" id="{35E91FCF-0704-6A61-6D87-BFCECBF5C82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625185" y="3796858"/>
              <a:ext cx="813216" cy="813216"/>
            </a:xfrm>
            <a:prstGeom prst="rect">
              <a:avLst/>
            </a:prstGeom>
          </p:spPr>
        </p:pic>
        <p:pic>
          <p:nvPicPr>
            <p:cNvPr id="19" name="Graphic 18" descr="Heart with solid fill">
              <a:extLst>
                <a:ext uri="{FF2B5EF4-FFF2-40B4-BE49-F238E27FC236}">
                  <a16:creationId xmlns:a16="http://schemas.microsoft.com/office/drawing/2014/main" id="{DB7953D6-E2ED-8595-35CB-654B1EE97E2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200874" y="3061144"/>
              <a:ext cx="813216" cy="813216"/>
            </a:xfrm>
            <a:prstGeom prst="rect">
              <a:avLst/>
            </a:prstGeom>
          </p:spPr>
        </p:pic>
      </p:grpSp>
    </p:spTree>
    <p:extLst>
      <p:ext uri="{BB962C8B-B14F-4D97-AF65-F5344CB8AC3E}">
        <p14:creationId xmlns:p14="http://schemas.microsoft.com/office/powerpoint/2010/main" val="557438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87104-B292-88A7-F4CE-9573843D459D}"/>
            </a:ext>
          </a:extLst>
        </p:cNvPr>
        <p:cNvGrpSpPr/>
        <p:nvPr/>
      </p:nvGrpSpPr>
      <p:grpSpPr>
        <a:xfrm>
          <a:off x="0" y="0"/>
          <a:ext cx="0" cy="0"/>
          <a:chOff x="0" y="0"/>
          <a:chExt cx="0" cy="0"/>
        </a:xfrm>
      </p:grpSpPr>
      <p:pic>
        <p:nvPicPr>
          <p:cNvPr id="5" name="Picture 4" descr="A stained glass window with a person holding his hands up&#10;&#10;Description automatically generated">
            <a:extLst>
              <a:ext uri="{FF2B5EF4-FFF2-40B4-BE49-F238E27FC236}">
                <a16:creationId xmlns:a16="http://schemas.microsoft.com/office/drawing/2014/main" id="{3F3BC524-7DAD-65F6-3019-0AED823D44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9540" y="0"/>
            <a:ext cx="5744921" cy="6858000"/>
          </a:xfrm>
          <a:prstGeom prst="rect">
            <a:avLst/>
          </a:prstGeom>
          <a:ln>
            <a:solidFill>
              <a:schemeClr val="tx1"/>
            </a:solidFill>
          </a:ln>
        </p:spPr>
      </p:pic>
    </p:spTree>
    <p:extLst>
      <p:ext uri="{BB962C8B-B14F-4D97-AF65-F5344CB8AC3E}">
        <p14:creationId xmlns:p14="http://schemas.microsoft.com/office/powerpoint/2010/main" val="13047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5220072" y="1905506"/>
            <a:ext cx="3701126" cy="3046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eaLnBrk="1" hangingPunct="1"/>
            <a:r>
              <a:rPr lang="en-GB" sz="9600" b="1" dirty="0">
                <a:solidFill>
                  <a:srgbClr val="FFFFFF"/>
                </a:solidFill>
                <a:latin typeface="Century Gothic" charset="0"/>
              </a:rPr>
              <a:t>The Walk</a:t>
            </a:r>
            <a:endParaRPr lang="en-US" sz="9600" b="1" dirty="0">
              <a:solidFill>
                <a:srgbClr val="FFFFFF"/>
              </a:solidFill>
              <a:latin typeface="Century Gothic" charset="0"/>
            </a:endParaRPr>
          </a:p>
        </p:txBody>
      </p:sp>
      <p:pic>
        <p:nvPicPr>
          <p:cNvPr id="3" name="Picture 2" descr="A black and white illustration of two men&#10;&#10;AI-generated content may be incorrect.">
            <a:extLst>
              <a:ext uri="{FF2B5EF4-FFF2-40B4-BE49-F238E27FC236}">
                <a16:creationId xmlns:a16="http://schemas.microsoft.com/office/drawing/2014/main" id="{E643A166-B9CE-3CA7-98FA-CBFAEBE37B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053937"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descr="PinClipart.com_wedding-party-silhouette-clip_515098.png"/>
          <p:cNvPicPr>
            <a:picLocks noChangeAspect="1"/>
          </p:cNvPicPr>
          <p:nvPr/>
        </p:nvPicPr>
        <p:blipFill>
          <a:blip r:embed="rId3">
            <a:lum bright="70000" contrast="-70000"/>
            <a:extLst>
              <a:ext uri="{28A0092B-C50C-407E-A947-70E740481C1C}">
                <a14:useLocalDpi xmlns:a14="http://schemas.microsoft.com/office/drawing/2010/main"/>
              </a:ext>
            </a:extLst>
          </a:blip>
          <a:srcRect l="24012" r="24013"/>
          <a:stretch/>
        </p:blipFill>
        <p:spPr bwMode="auto">
          <a:xfrm>
            <a:off x="1817686" y="477540"/>
            <a:ext cx="5508629" cy="59029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75F6A9-A891-B537-B404-DF6FC7035D42}"/>
              </a:ext>
            </a:extLst>
          </p:cNvPr>
          <p:cNvSpPr txBox="1">
            <a:spLocks noChangeArrowheads="1"/>
          </p:cNvSpPr>
          <p:nvPr/>
        </p:nvSpPr>
        <p:spPr bwMode="auto">
          <a:xfrm>
            <a:off x="3059832" y="717489"/>
            <a:ext cx="5652120" cy="5423023"/>
          </a:xfrm>
          <a:prstGeom prst="rect">
            <a:avLst/>
          </a:prstGeom>
          <a:solidFill>
            <a:schemeClr val="bg1">
              <a:alpha val="57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sz="2800" b="1" dirty="0">
                <a:latin typeface="Century Gothic" panose="020B0502020202020204" pitchFamily="34" charset="0"/>
                <a:ea typeface="MS Mincho" panose="02020609040205080304" pitchFamily="49" charset="-128"/>
                <a:cs typeface="Tahoma" panose="020B0604030504040204" pitchFamily="34" charset="0"/>
              </a:rPr>
              <a:t>…. I wonder who is with you as you journey through life, and this summer term in particular?....</a:t>
            </a:r>
          </a:p>
          <a:p>
            <a:pPr algn="ctr">
              <a:buNone/>
            </a:pPr>
            <a:endParaRPr lang="en-GB" sz="1800" b="1" dirty="0">
              <a:latin typeface="Century Gothic" panose="020B0502020202020204" pitchFamily="34" charset="0"/>
              <a:ea typeface="MS Mincho" panose="02020609040205080304" pitchFamily="49" charset="-128"/>
              <a:cs typeface="Times New Roman" panose="02020603050405020304" pitchFamily="18" charset="0"/>
            </a:endParaRPr>
          </a:p>
          <a:p>
            <a:pPr algn="ctr">
              <a:buNone/>
            </a:pPr>
            <a:r>
              <a:rPr lang="en-GB" sz="2800" b="1" dirty="0">
                <a:latin typeface="Century Gothic" panose="020B0502020202020204" pitchFamily="34" charset="0"/>
                <a:ea typeface="MS Mincho" panose="02020609040205080304" pitchFamily="49" charset="-128"/>
                <a:cs typeface="Tahoma" panose="020B0604030504040204" pitchFamily="34" charset="0"/>
              </a:rPr>
              <a:t>….I wonder which feelings in the story you most identified with?......</a:t>
            </a:r>
          </a:p>
          <a:p>
            <a:pPr algn="ctr">
              <a:buNone/>
            </a:pPr>
            <a:endParaRPr lang="en-GB" sz="28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sz="2800" b="1" dirty="0">
                <a:latin typeface="Century Gothic" panose="020B0502020202020204" pitchFamily="34" charset="0"/>
                <a:ea typeface="MS Mincho" panose="02020609040205080304" pitchFamily="49" charset="-128"/>
                <a:cs typeface="Tahoma" panose="020B0604030504040204" pitchFamily="34" charset="0"/>
              </a:rPr>
              <a:t>….I wonder if this idea might help you in the journey of your life today?....</a:t>
            </a:r>
          </a:p>
        </p:txBody>
      </p:sp>
      <p:pic>
        <p:nvPicPr>
          <p:cNvPr id="3" name="Graphic 2" descr="Footprints with solid fill">
            <a:extLst>
              <a:ext uri="{FF2B5EF4-FFF2-40B4-BE49-F238E27FC236}">
                <a16:creationId xmlns:a16="http://schemas.microsoft.com/office/drawing/2014/main" id="{2CA1B67B-84D1-6616-5A1D-F883667867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712979" y="2351805"/>
            <a:ext cx="1803648" cy="1803648"/>
          </a:xfrm>
          <a:prstGeom prst="rect">
            <a:avLst/>
          </a:prstGeom>
        </p:spPr>
      </p:pic>
      <p:pic>
        <p:nvPicPr>
          <p:cNvPr id="6" name="Graphic 5" descr="Footprints with solid fill">
            <a:extLst>
              <a:ext uri="{FF2B5EF4-FFF2-40B4-BE49-F238E27FC236}">
                <a16:creationId xmlns:a16="http://schemas.microsoft.com/office/drawing/2014/main" id="{D8A66B45-1EA3-57F8-E3F6-6A6325844C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698104" y="4365104"/>
            <a:ext cx="1803648" cy="1803648"/>
          </a:xfrm>
          <a:prstGeom prst="rect">
            <a:avLst/>
          </a:prstGeom>
        </p:spPr>
      </p:pic>
      <p:pic>
        <p:nvPicPr>
          <p:cNvPr id="7" name="Graphic 6" descr="Footprints with solid fill">
            <a:extLst>
              <a:ext uri="{FF2B5EF4-FFF2-40B4-BE49-F238E27FC236}">
                <a16:creationId xmlns:a16="http://schemas.microsoft.com/office/drawing/2014/main" id="{ECDF7C98-56E1-0F5C-DA85-1FF1207F0E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827584" y="533958"/>
            <a:ext cx="1803648" cy="1803648"/>
          </a:xfrm>
          <a:prstGeom prst="rect">
            <a:avLst/>
          </a:prstGeom>
        </p:spPr>
      </p:pic>
    </p:spTree>
    <p:extLst>
      <p:ext uri="{BB962C8B-B14F-4D97-AF65-F5344CB8AC3E}">
        <p14:creationId xmlns:p14="http://schemas.microsoft.com/office/powerpoint/2010/main" val="96582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500"/>
                            </p:stCondLst>
                            <p:childTnLst>
                              <p:par>
                                <p:cTn id="18" presetID="10" presetClass="entr" presetSubtype="0" fill="hold" grpId="0" nodeType="afterEffect">
                                  <p:stCondLst>
                                    <p:cond delay="0"/>
                                  </p:stCondLst>
                                  <p:iterate type="lt">
                                    <p:tmPct val="10000"/>
                                  </p:iterate>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par>
                          <p:cTn id="26" fill="hold">
                            <p:stCondLst>
                              <p:cond delay="500"/>
                            </p:stCondLst>
                            <p:childTnLst>
                              <p:par>
                                <p:cTn id="27" presetID="10" presetClass="entr" presetSubtype="0" fill="hold" grpId="0" nodeType="afterEffect">
                                  <p:stCondLst>
                                    <p:cond delay="0"/>
                                  </p:stCondLst>
                                  <p:iterate type="lt">
                                    <p:tmPct val="10000"/>
                                  </p:iterate>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1944</TotalTime>
  <Words>1599</Words>
  <Application>Microsoft Office PowerPoint</Application>
  <PresentationFormat>On-screen Show (4:3)</PresentationFormat>
  <Paragraphs>114</Paragraphs>
  <Slides>26</Slides>
  <Notes>25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26</vt:i4>
      </vt:variant>
    </vt:vector>
  </HeadingPairs>
  <TitlesOfParts>
    <vt:vector size="38" baseType="lpstr">
      <vt:lpstr>ＭＳ Ｐゴシック</vt:lpstr>
      <vt:lpstr>Aptos</vt:lpstr>
      <vt:lpstr>Arial</vt:lpstr>
      <vt:lpstr>Avenir Next LT Pro</vt:lpstr>
      <vt:lpstr>Calibri</vt:lpstr>
      <vt:lpstr>Cambria</vt:lpstr>
      <vt:lpstr>Century Gothic</vt:lpstr>
      <vt:lpstr>Symbol</vt:lpstr>
      <vt:lpstr>Times</vt:lpstr>
      <vt:lpstr>Office Theme</vt:lpstr>
      <vt:lpstr> Black </vt:lpstr>
      <vt:lpstr>1_ Black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Rachel</dc:creator>
  <cp:lastModifiedBy>Rachel Boxer</cp:lastModifiedBy>
  <cp:revision>20</cp:revision>
  <dcterms:created xsi:type="dcterms:W3CDTF">2010-02-04T18:06:46Z</dcterms:created>
  <dcterms:modified xsi:type="dcterms:W3CDTF">2025-03-03T17:16:21Z</dcterms:modified>
</cp:coreProperties>
</file>