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08" r:id="rId2"/>
    <p:sldId id="302" r:id="rId3"/>
    <p:sldId id="303" r:id="rId4"/>
    <p:sldId id="435" r:id="rId5"/>
    <p:sldId id="433" r:id="rId6"/>
    <p:sldId id="283" r:id="rId7"/>
    <p:sldId id="297" r:id="rId8"/>
    <p:sldId id="299" r:id="rId9"/>
    <p:sldId id="301" r:id="rId10"/>
    <p:sldId id="436" r:id="rId11"/>
    <p:sldId id="437" r:id="rId12"/>
    <p:sldId id="438" r:id="rId13"/>
    <p:sldId id="431" r:id="rId14"/>
    <p:sldId id="300" r:id="rId15"/>
    <p:sldId id="432" r:id="rId16"/>
    <p:sldId id="439" r:id="rId17"/>
  </p:sldIdLst>
  <p:sldSz cx="9144000" cy="6858000" type="screen4x3"/>
  <p:notesSz cx="6858000" cy="9144000"/>
  <p:defaultText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5"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10" algn="l" defTabSz="457177" rtl="0" eaLnBrk="1" latinLnBrk="0" hangingPunct="1">
      <a:defRPr sz="1800" kern="1200">
        <a:solidFill>
          <a:schemeClr val="tx1"/>
        </a:solidFill>
        <a:latin typeface="+mn-lt"/>
        <a:ea typeface="+mn-ea"/>
        <a:cs typeface="+mn-cs"/>
      </a:defRPr>
    </a:lvl5pPr>
    <a:lvl6pPr marL="2285887" algn="l" defTabSz="457177" rtl="0" eaLnBrk="1" latinLnBrk="0" hangingPunct="1">
      <a:defRPr sz="1800" kern="1200">
        <a:solidFill>
          <a:schemeClr val="tx1"/>
        </a:solidFill>
        <a:latin typeface="+mn-lt"/>
        <a:ea typeface="+mn-ea"/>
        <a:cs typeface="+mn-cs"/>
      </a:defRPr>
    </a:lvl6pPr>
    <a:lvl7pPr marL="2743064" algn="l" defTabSz="457177" rtl="0" eaLnBrk="1" latinLnBrk="0" hangingPunct="1">
      <a:defRPr sz="1800" kern="1200">
        <a:solidFill>
          <a:schemeClr val="tx1"/>
        </a:solidFill>
        <a:latin typeface="+mn-lt"/>
        <a:ea typeface="+mn-ea"/>
        <a:cs typeface="+mn-cs"/>
      </a:defRPr>
    </a:lvl7pPr>
    <a:lvl8pPr marL="3200241" algn="l" defTabSz="457177" rtl="0" eaLnBrk="1" latinLnBrk="0" hangingPunct="1">
      <a:defRPr sz="1800" kern="1200">
        <a:solidFill>
          <a:schemeClr val="tx1"/>
        </a:solidFill>
        <a:latin typeface="+mn-lt"/>
        <a:ea typeface="+mn-ea"/>
        <a:cs typeface="+mn-cs"/>
      </a:defRPr>
    </a:lvl8pPr>
    <a:lvl9pPr marL="3657418" algn="l" defTabSz="4571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F4DB31-D2B2-49BB-835E-05B8990342D1}" v="307" dt="2026-04-10T14:25:33.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32" autoAdjust="0"/>
    <p:restoredTop sz="75709" autoAdjust="0"/>
  </p:normalViewPr>
  <p:slideViewPr>
    <p:cSldViewPr snapToGrid="0" snapToObjects="1">
      <p:cViewPr varScale="1">
        <p:scale>
          <a:sx n="79" d="100"/>
          <a:sy n="79" d="100"/>
        </p:scale>
        <p:origin x="1048"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0E13CC8D-59C2-4409-A640-E738E4606E44}"/>
    <pc:docChg chg="undo custSel addSld delSld modSld sldOrd delMainMaster">
      <pc:chgData name="Rachel Boxer" userId="6da37c9f42e40059" providerId="LiveId" clId="{0E13CC8D-59C2-4409-A640-E738E4606E44}" dt="2026-04-10T14:25:34.188" v="2322" actId="20577"/>
      <pc:docMkLst>
        <pc:docMk/>
      </pc:docMkLst>
      <pc:sldChg chg="addSp delSp modSp mod modAnim modNotesTx">
        <pc:chgData name="Rachel Boxer" userId="6da37c9f42e40059" providerId="LiveId" clId="{0E13CC8D-59C2-4409-A640-E738E4606E44}" dt="2026-03-27T15:41:06.763" v="1944" actId="20577"/>
        <pc:sldMkLst>
          <pc:docMk/>
          <pc:sldMk cId="2221373091" sldId="283"/>
        </pc:sldMkLst>
        <pc:spChg chg="add mod">
          <ac:chgData name="Rachel Boxer" userId="6da37c9f42e40059" providerId="LiveId" clId="{0E13CC8D-59C2-4409-A640-E738E4606E44}" dt="2026-03-27T15:17:37.302" v="1887"/>
          <ac:spMkLst>
            <pc:docMk/>
            <pc:sldMk cId="2221373091" sldId="283"/>
            <ac:spMk id="4" creationId="{2EA2419D-AA27-786F-5FBD-66097450FE26}"/>
          </ac:spMkLst>
        </pc:spChg>
        <pc:grpChg chg="mod">
          <ac:chgData name="Rachel Boxer" userId="6da37c9f42e40059" providerId="LiveId" clId="{0E13CC8D-59C2-4409-A640-E738E4606E44}" dt="2026-03-27T14:16:41.785" v="1590" actId="14100"/>
          <ac:grpSpMkLst>
            <pc:docMk/>
            <pc:sldMk cId="2221373091" sldId="283"/>
            <ac:grpSpMk id="31747" creationId="{00000000-0000-0000-0000-000000000000}"/>
          </ac:grpSpMkLst>
        </pc:grpChg>
      </pc:sldChg>
      <pc:sldChg chg="addSp delSp modSp add mod modTransition setBg modNotesTx">
        <pc:chgData name="Rachel Boxer" userId="6da37c9f42e40059" providerId="LiveId" clId="{0E13CC8D-59C2-4409-A640-E738E4606E44}" dt="2026-03-27T14:35:17.478" v="1766" actId="20577"/>
        <pc:sldMkLst>
          <pc:docMk/>
          <pc:sldMk cId="0" sldId="297"/>
        </pc:sldMkLst>
        <pc:spChg chg="mod ord">
          <ac:chgData name="Rachel Boxer" userId="6da37c9f42e40059" providerId="LiveId" clId="{0E13CC8D-59C2-4409-A640-E738E4606E44}" dt="2026-03-27T11:28:33.347" v="1394" actId="404"/>
          <ac:spMkLst>
            <pc:docMk/>
            <pc:sldMk cId="0" sldId="297"/>
            <ac:spMk id="20483" creationId="{DE1E582E-325D-55FB-0405-B3CF31580A27}"/>
          </ac:spMkLst>
        </pc:spChg>
        <pc:picChg chg="add mod">
          <ac:chgData name="Rachel Boxer" userId="6da37c9f42e40059" providerId="LiveId" clId="{0E13CC8D-59C2-4409-A640-E738E4606E44}" dt="2026-03-27T11:28:18.008" v="1391" actId="26606"/>
          <ac:picMkLst>
            <pc:docMk/>
            <pc:sldMk cId="0" sldId="297"/>
            <ac:picMk id="3" creationId="{D57E0194-8B27-050A-AFED-4DCC5DA6FEF0}"/>
          </ac:picMkLst>
        </pc:picChg>
      </pc:sldChg>
      <pc:sldChg chg="addSp delSp modSp mod delAnim modAnim modNotesTx">
        <pc:chgData name="Rachel Boxer" userId="6da37c9f42e40059" providerId="LiveId" clId="{0E13CC8D-59C2-4409-A640-E738E4606E44}" dt="2026-03-27T15:02:40.991" v="1834"/>
        <pc:sldMkLst>
          <pc:docMk/>
          <pc:sldMk cId="4008767726" sldId="299"/>
        </pc:sldMkLst>
        <pc:spChg chg="mod">
          <ac:chgData name="Rachel Boxer" userId="6da37c9f42e40059" providerId="LiveId" clId="{0E13CC8D-59C2-4409-A640-E738E4606E44}" dt="2026-03-27T14:34:43.207" v="1761" actId="12789"/>
          <ac:spMkLst>
            <pc:docMk/>
            <pc:sldMk cId="4008767726" sldId="299"/>
            <ac:spMk id="2" creationId="{85C4181F-93E4-0D78-9AB7-AFCCF27109DB}"/>
          </ac:spMkLst>
        </pc:spChg>
        <pc:picChg chg="add mod modCrop">
          <ac:chgData name="Rachel Boxer" userId="6da37c9f42e40059" providerId="LiveId" clId="{0E13CC8D-59C2-4409-A640-E738E4606E44}" dt="2026-03-27T11:30:45.474" v="1402" actId="1076"/>
          <ac:picMkLst>
            <pc:docMk/>
            <pc:sldMk cId="4008767726" sldId="299"/>
            <ac:picMk id="6" creationId="{B40D7889-1965-BF43-0C24-1725AACF0098}"/>
          </ac:picMkLst>
        </pc:picChg>
      </pc:sldChg>
      <pc:sldChg chg="addSp delSp modSp mod modAnim">
        <pc:chgData name="Rachel Boxer" userId="6da37c9f42e40059" providerId="LiveId" clId="{0E13CC8D-59C2-4409-A640-E738E4606E44}" dt="2026-03-27T15:18:44.578" v="1901" actId="12789"/>
        <pc:sldMkLst>
          <pc:docMk/>
          <pc:sldMk cId="3339242610" sldId="300"/>
        </pc:sldMkLst>
        <pc:spChg chg="mod">
          <ac:chgData name="Rachel Boxer" userId="6da37c9f42e40059" providerId="LiveId" clId="{0E13CC8D-59C2-4409-A640-E738E4606E44}" dt="2026-03-27T15:18:44.578" v="1901" actId="12789"/>
          <ac:spMkLst>
            <pc:docMk/>
            <pc:sldMk cId="3339242610" sldId="300"/>
            <ac:spMk id="4" creationId="{528E0430-7528-4F40-A6B5-70B64771E28C}"/>
          </ac:spMkLst>
        </pc:spChg>
        <pc:grpChg chg="add mod">
          <ac:chgData name="Rachel Boxer" userId="6da37c9f42e40059" providerId="LiveId" clId="{0E13CC8D-59C2-4409-A640-E738E4606E44}" dt="2026-03-27T14:25:32.139" v="1736" actId="1076"/>
          <ac:grpSpMkLst>
            <pc:docMk/>
            <pc:sldMk cId="3339242610" sldId="300"/>
            <ac:grpSpMk id="5" creationId="{E60A36C3-3986-138A-AFF6-E930FA695320}"/>
          </ac:grpSpMkLst>
        </pc:grpChg>
        <pc:picChg chg="add mod modCrop">
          <ac:chgData name="Rachel Boxer" userId="6da37c9f42e40059" providerId="LiveId" clId="{0E13CC8D-59C2-4409-A640-E738E4606E44}" dt="2026-03-27T14:23:34.134" v="1712" actId="1076"/>
          <ac:picMkLst>
            <pc:docMk/>
            <pc:sldMk cId="3339242610" sldId="300"/>
            <ac:picMk id="2" creationId="{5C3721F8-54DE-2D66-AFFF-667F1950C4D8}"/>
          </ac:picMkLst>
        </pc:picChg>
        <pc:picChg chg="mod">
          <ac:chgData name="Rachel Boxer" userId="6da37c9f42e40059" providerId="LiveId" clId="{0E13CC8D-59C2-4409-A640-E738E4606E44}" dt="2026-03-27T14:25:21.961" v="1733"/>
          <ac:picMkLst>
            <pc:docMk/>
            <pc:sldMk cId="3339242610" sldId="300"/>
            <ac:picMk id="6" creationId="{FD54B353-66DC-E6C8-8463-A502E27A8E7D}"/>
          </ac:picMkLst>
        </pc:picChg>
        <pc:picChg chg="mod">
          <ac:chgData name="Rachel Boxer" userId="6da37c9f42e40059" providerId="LiveId" clId="{0E13CC8D-59C2-4409-A640-E738E4606E44}" dt="2026-03-27T14:25:21.961" v="1733"/>
          <ac:picMkLst>
            <pc:docMk/>
            <pc:sldMk cId="3339242610" sldId="300"/>
            <ac:picMk id="7" creationId="{FAF8BA3C-FF1D-C2B8-CE9F-1147DC223930}"/>
          </ac:picMkLst>
        </pc:picChg>
        <pc:picChg chg="mod">
          <ac:chgData name="Rachel Boxer" userId="6da37c9f42e40059" providerId="LiveId" clId="{0E13CC8D-59C2-4409-A640-E738E4606E44}" dt="2026-03-27T14:25:21.961" v="1733"/>
          <ac:picMkLst>
            <pc:docMk/>
            <pc:sldMk cId="3339242610" sldId="300"/>
            <ac:picMk id="8" creationId="{CE657292-8777-EA77-02E4-66C67409C181}"/>
          </ac:picMkLst>
        </pc:picChg>
      </pc:sldChg>
      <pc:sldChg chg="addSp delSp modSp mod addAnim delAnim modAnim modNotesTx">
        <pc:chgData name="Rachel Boxer" userId="6da37c9f42e40059" providerId="LiveId" clId="{0E13CC8D-59C2-4409-A640-E738E4606E44}" dt="2026-03-27T14:12:37.096" v="1582" actId="1076"/>
        <pc:sldMkLst>
          <pc:docMk/>
          <pc:sldMk cId="1702468215" sldId="301"/>
        </pc:sldMkLst>
        <pc:spChg chg="add mod">
          <ac:chgData name="Rachel Boxer" userId="6da37c9f42e40059" providerId="LiveId" clId="{0E13CC8D-59C2-4409-A640-E738E4606E44}" dt="2026-03-27T14:03:51.919" v="1539" actId="1036"/>
          <ac:spMkLst>
            <pc:docMk/>
            <pc:sldMk cId="1702468215" sldId="301"/>
            <ac:spMk id="3" creationId="{AD76E049-0836-4D29-F06A-7F7A6467AB5C}"/>
          </ac:spMkLst>
        </pc:spChg>
        <pc:spChg chg="add mod">
          <ac:chgData name="Rachel Boxer" userId="6da37c9f42e40059" providerId="LiveId" clId="{0E13CC8D-59C2-4409-A640-E738E4606E44}" dt="2026-03-27T14:12:37.096" v="1582" actId="1076"/>
          <ac:spMkLst>
            <pc:docMk/>
            <pc:sldMk cId="1702468215" sldId="301"/>
            <ac:spMk id="6" creationId="{3C4B1D94-0AD8-45A4-5B09-2C361D589A97}"/>
          </ac:spMkLst>
        </pc:spChg>
        <pc:picChg chg="add mod">
          <ac:chgData name="Rachel Boxer" userId="6da37c9f42e40059" providerId="LiveId" clId="{0E13CC8D-59C2-4409-A640-E738E4606E44}" dt="2026-03-27T14:10:34.162" v="1571" actId="208"/>
          <ac:picMkLst>
            <pc:docMk/>
            <pc:sldMk cId="1702468215" sldId="301"/>
            <ac:picMk id="4" creationId="{7A29F1A3-B1FD-8E77-ED82-EBB325384B28}"/>
          </ac:picMkLst>
        </pc:picChg>
      </pc:sldChg>
      <pc:sldChg chg="modSp mod addAnim delAnim modNotesTx">
        <pc:chgData name="Rachel Boxer" userId="6da37c9f42e40059" providerId="LiveId" clId="{0E13CC8D-59C2-4409-A640-E738E4606E44}" dt="2026-03-27T14:52:36.061" v="1779"/>
        <pc:sldMkLst>
          <pc:docMk/>
          <pc:sldMk cId="0" sldId="302"/>
        </pc:sldMkLst>
        <pc:spChg chg="mod">
          <ac:chgData name="Rachel Boxer" userId="6da37c9f42e40059" providerId="LiveId" clId="{0E13CC8D-59C2-4409-A640-E738E4606E44}" dt="2026-03-25T16:10:23.377" v="371" actId="14100"/>
          <ac:spMkLst>
            <pc:docMk/>
            <pc:sldMk cId="0" sldId="302"/>
            <ac:spMk id="4" creationId="{0EAF9808-5E01-4DA8-9A03-5E507781930A}"/>
          </ac:spMkLst>
        </pc:spChg>
      </pc:sldChg>
      <pc:sldChg chg="addSp delSp modSp mod modNotesTx">
        <pc:chgData name="Rachel Boxer" userId="6da37c9f42e40059" providerId="LiveId" clId="{0E13CC8D-59C2-4409-A640-E738E4606E44}" dt="2026-03-27T15:00:48.765" v="1830" actId="20577"/>
        <pc:sldMkLst>
          <pc:docMk/>
          <pc:sldMk cId="414683008" sldId="303"/>
        </pc:sldMkLst>
        <pc:spChg chg="mod">
          <ac:chgData name="Rachel Boxer" userId="6da37c9f42e40059" providerId="LiveId" clId="{0E13CC8D-59C2-4409-A640-E738E4606E44}" dt="2026-03-25T16:05:28.476" v="171" actId="1035"/>
          <ac:spMkLst>
            <pc:docMk/>
            <pc:sldMk cId="414683008" sldId="303"/>
            <ac:spMk id="4" creationId="{1EFBAF71-2DC4-4710-BDB7-1E837ACA4C41}"/>
          </ac:spMkLst>
        </pc:spChg>
        <pc:picChg chg="add mod ord">
          <ac:chgData name="Rachel Boxer" userId="6da37c9f42e40059" providerId="LiveId" clId="{0E13CC8D-59C2-4409-A640-E738E4606E44}" dt="2026-03-25T16:04:58.936" v="152" actId="1076"/>
          <ac:picMkLst>
            <pc:docMk/>
            <pc:sldMk cId="414683008" sldId="303"/>
            <ac:picMk id="5" creationId="{F84CAAE2-7A96-6A40-824D-C25F0BCF6F4B}"/>
          </ac:picMkLst>
        </pc:picChg>
      </pc:sldChg>
      <pc:sldChg chg="addSp delSp modSp mod delAnim modAnim modNotesTx">
        <pc:chgData name="Rachel Boxer" userId="6da37c9f42e40059" providerId="LiveId" clId="{0E13CC8D-59C2-4409-A640-E738E4606E44}" dt="2026-03-27T15:08:05.240" v="1873" actId="6549"/>
        <pc:sldMkLst>
          <pc:docMk/>
          <pc:sldMk cId="599782177" sldId="308"/>
        </pc:sldMkLst>
        <pc:picChg chg="add mod ord">
          <ac:chgData name="Rachel Boxer" userId="6da37c9f42e40059" providerId="LiveId" clId="{0E13CC8D-59C2-4409-A640-E738E4606E44}" dt="2026-03-25T15:58:59.467" v="69" actId="1036"/>
          <ac:picMkLst>
            <pc:docMk/>
            <pc:sldMk cId="599782177" sldId="308"/>
            <ac:picMk id="2" creationId="{25E03B42-22DB-F832-5FDF-8929E79148DA}"/>
          </ac:picMkLst>
        </pc:picChg>
        <pc:picChg chg="add mod">
          <ac:chgData name="Rachel Boxer" userId="6da37c9f42e40059" providerId="LiveId" clId="{0E13CC8D-59C2-4409-A640-E738E4606E44}" dt="2026-03-27T14:50:50.905" v="1768" actId="1076"/>
          <ac:picMkLst>
            <pc:docMk/>
            <pc:sldMk cId="599782177" sldId="308"/>
            <ac:picMk id="7" creationId="{176FEBDA-FD6C-6D41-E0EE-F8FA8E46B6B7}"/>
          </ac:picMkLst>
        </pc:picChg>
        <pc:picChg chg="add mod">
          <ac:chgData name="Rachel Boxer" userId="6da37c9f42e40059" providerId="LiveId" clId="{0E13CC8D-59C2-4409-A640-E738E4606E44}" dt="2026-03-27T14:52:07.916" v="1778" actId="1076"/>
          <ac:picMkLst>
            <pc:docMk/>
            <pc:sldMk cId="599782177" sldId="308"/>
            <ac:picMk id="8" creationId="{95A955EA-D4F1-2349-2C7A-D4F340BB3B56}"/>
          </ac:picMkLst>
        </pc:picChg>
        <pc:picChg chg="add mod ord">
          <ac:chgData name="Rachel Boxer" userId="6da37c9f42e40059" providerId="LiveId" clId="{0E13CC8D-59C2-4409-A640-E738E4606E44}" dt="2026-03-25T15:58:48.372" v="54" actId="166"/>
          <ac:picMkLst>
            <pc:docMk/>
            <pc:sldMk cId="599782177" sldId="308"/>
            <ac:picMk id="12" creationId="{146552B2-4E2F-CA84-1853-2C30C652A557}"/>
          </ac:picMkLst>
        </pc:picChg>
        <pc:picChg chg="add mod">
          <ac:chgData name="Rachel Boxer" userId="6da37c9f42e40059" providerId="LiveId" clId="{0E13CC8D-59C2-4409-A640-E738E4606E44}" dt="2026-03-25T16:08:11.646" v="212" actId="1076"/>
          <ac:picMkLst>
            <pc:docMk/>
            <pc:sldMk cId="599782177" sldId="308"/>
            <ac:picMk id="13" creationId="{130AE1CD-D77C-0C26-8615-E61E958197E6}"/>
          </ac:picMkLst>
        </pc:picChg>
      </pc:sldChg>
      <pc:sldChg chg="modSp mod">
        <pc:chgData name="Rachel Boxer" userId="6da37c9f42e40059" providerId="LiveId" clId="{0E13CC8D-59C2-4409-A640-E738E4606E44}" dt="2026-03-27T14:29:38.647" v="1741" actId="12789"/>
        <pc:sldMkLst>
          <pc:docMk/>
          <pc:sldMk cId="999706678" sldId="432"/>
        </pc:sldMkLst>
        <pc:picChg chg="mod">
          <ac:chgData name="Rachel Boxer" userId="6da37c9f42e40059" providerId="LiveId" clId="{0E13CC8D-59C2-4409-A640-E738E4606E44}" dt="2026-03-27T14:29:38.647" v="1741" actId="12789"/>
          <ac:picMkLst>
            <pc:docMk/>
            <pc:sldMk cId="999706678" sldId="432"/>
            <ac:picMk id="3" creationId="{F49B7ECA-AF91-1073-1B9B-D5814D8542E5}"/>
          </ac:picMkLst>
        </pc:picChg>
      </pc:sldChg>
      <pc:sldChg chg="addSp modSp new mod modNotesTx">
        <pc:chgData name="Rachel Boxer" userId="6da37c9f42e40059" providerId="LiveId" clId="{0E13CC8D-59C2-4409-A640-E738E4606E44}" dt="2026-03-27T14:30:37.930" v="1742" actId="20577"/>
        <pc:sldMkLst>
          <pc:docMk/>
          <pc:sldMk cId="1742967951" sldId="433"/>
        </pc:sldMkLst>
        <pc:spChg chg="add mod">
          <ac:chgData name="Rachel Boxer" userId="6da37c9f42e40059" providerId="LiveId" clId="{0E13CC8D-59C2-4409-A640-E738E4606E44}" dt="2026-03-27T11:31:42.651" v="1416" actId="20577"/>
          <ac:spMkLst>
            <pc:docMk/>
            <pc:sldMk cId="1742967951" sldId="433"/>
            <ac:spMk id="3" creationId="{2959F751-8FCB-65F1-6D3E-2440CA7F10BD}"/>
          </ac:spMkLst>
        </pc:spChg>
        <pc:picChg chg="add mod">
          <ac:chgData name="Rachel Boxer" userId="6da37c9f42e40059" providerId="LiveId" clId="{0E13CC8D-59C2-4409-A640-E738E4606E44}" dt="2026-03-25T16:06:37.774" v="178" actId="1076"/>
          <ac:picMkLst>
            <pc:docMk/>
            <pc:sldMk cId="1742967951" sldId="433"/>
            <ac:picMk id="2" creationId="{D8FF074E-FDE0-7948-5D72-9F414466FF43}"/>
          </ac:picMkLst>
        </pc:picChg>
      </pc:sldChg>
      <pc:sldChg chg="addSp modSp new mod">
        <pc:chgData name="Rachel Boxer" userId="6da37c9f42e40059" providerId="LiveId" clId="{0E13CC8D-59C2-4409-A640-E738E4606E44}" dt="2026-03-27T11:36:33.968" v="1465" actId="12788"/>
        <pc:sldMkLst>
          <pc:docMk/>
          <pc:sldMk cId="1182566486" sldId="435"/>
        </pc:sldMkLst>
        <pc:spChg chg="add mod">
          <ac:chgData name="Rachel Boxer" userId="6da37c9f42e40059" providerId="LiveId" clId="{0E13CC8D-59C2-4409-A640-E738E4606E44}" dt="2026-03-27T11:36:33.968" v="1465" actId="12788"/>
          <ac:spMkLst>
            <pc:docMk/>
            <pc:sldMk cId="1182566486" sldId="435"/>
            <ac:spMk id="4" creationId="{4A031147-048D-61AD-B48C-FAA1E4D97CC9}"/>
          </ac:spMkLst>
        </pc:spChg>
        <pc:picChg chg="add mod">
          <ac:chgData name="Rachel Boxer" userId="6da37c9f42e40059" providerId="LiveId" clId="{0E13CC8D-59C2-4409-A640-E738E4606E44}" dt="2026-03-27T11:34:52.026" v="1420" actId="1076"/>
          <ac:picMkLst>
            <pc:docMk/>
            <pc:sldMk cId="1182566486" sldId="435"/>
            <ac:picMk id="3" creationId="{9C0033C5-9ECC-61C4-63EE-DF0435E72A1A}"/>
          </ac:picMkLst>
        </pc:picChg>
      </pc:sldChg>
      <pc:sldChg chg="addSp modSp add mod modAnim modNotesTx">
        <pc:chgData name="Rachel Boxer" userId="6da37c9f42e40059" providerId="LiveId" clId="{0E13CC8D-59C2-4409-A640-E738E4606E44}" dt="2026-03-27T14:21:50.246" v="1627" actId="1076"/>
        <pc:sldMkLst>
          <pc:docMk/>
          <pc:sldMk cId="3598655431" sldId="436"/>
        </pc:sldMkLst>
        <pc:spChg chg="mod">
          <ac:chgData name="Rachel Boxer" userId="6da37c9f42e40059" providerId="LiveId" clId="{0E13CC8D-59C2-4409-A640-E738E4606E44}" dt="2026-03-27T14:16:44.815" v="1591"/>
          <ac:spMkLst>
            <pc:docMk/>
            <pc:sldMk cId="3598655431" sldId="436"/>
            <ac:spMk id="5" creationId="{8A804BE1-D92A-3DB4-6252-C1F1AF3D632D}"/>
          </ac:spMkLst>
        </pc:spChg>
        <pc:grpChg chg="add mod">
          <ac:chgData name="Rachel Boxer" userId="6da37c9f42e40059" providerId="LiveId" clId="{0E13CC8D-59C2-4409-A640-E738E4606E44}" dt="2026-03-27T14:21:50.246" v="1627" actId="1076"/>
          <ac:grpSpMkLst>
            <pc:docMk/>
            <pc:sldMk cId="3598655431" sldId="436"/>
            <ac:grpSpMk id="4" creationId="{E9752DC7-3CFF-BD43-C06B-7CDFC1F95E9C}"/>
          </ac:grpSpMkLst>
        </pc:grpChg>
        <pc:picChg chg="add mod modCrop">
          <ac:chgData name="Rachel Boxer" userId="6da37c9f42e40059" providerId="LiveId" clId="{0E13CC8D-59C2-4409-A640-E738E4606E44}" dt="2026-03-27T14:21:46.339" v="1626" actId="1035"/>
          <ac:picMkLst>
            <pc:docMk/>
            <pc:sldMk cId="3598655431" sldId="436"/>
            <ac:picMk id="2" creationId="{17CCE19D-105A-2147-3C3D-628950F56B5A}"/>
          </ac:picMkLst>
        </pc:picChg>
        <pc:picChg chg="mod">
          <ac:chgData name="Rachel Boxer" userId="6da37c9f42e40059" providerId="LiveId" clId="{0E13CC8D-59C2-4409-A640-E738E4606E44}" dt="2026-03-27T14:16:44.815" v="1591"/>
          <ac:picMkLst>
            <pc:docMk/>
            <pc:sldMk cId="3598655431" sldId="436"/>
            <ac:picMk id="6" creationId="{4FA7850E-9F17-E0A2-235B-637C060F5E56}"/>
          </ac:picMkLst>
        </pc:picChg>
      </pc:sldChg>
      <pc:sldChg chg="addSp modSp add mod modAnim modNotesTx">
        <pc:chgData name="Rachel Boxer" userId="6da37c9f42e40059" providerId="LiveId" clId="{0E13CC8D-59C2-4409-A640-E738E4606E44}" dt="2026-03-27T14:19:03.387" v="1605" actId="208"/>
        <pc:sldMkLst>
          <pc:docMk/>
          <pc:sldMk cId="2073635367" sldId="437"/>
        </pc:sldMkLst>
        <pc:picChg chg="add mod modCrop">
          <ac:chgData name="Rachel Boxer" userId="6da37c9f42e40059" providerId="LiveId" clId="{0E13CC8D-59C2-4409-A640-E738E4606E44}" dt="2026-03-27T14:19:03.387" v="1605" actId="208"/>
          <ac:picMkLst>
            <pc:docMk/>
            <pc:sldMk cId="2073635367" sldId="437"/>
            <ac:picMk id="4" creationId="{827044AA-040B-DDF5-E8F5-6775F69E5636}"/>
          </ac:picMkLst>
        </pc:picChg>
      </pc:sldChg>
      <pc:sldChg chg="addSp modSp add mod modAnim">
        <pc:chgData name="Rachel Boxer" userId="6da37c9f42e40059" providerId="LiveId" clId="{0E13CC8D-59C2-4409-A640-E738E4606E44}" dt="2026-03-27T14:20:56.189" v="1615" actId="1035"/>
        <pc:sldMkLst>
          <pc:docMk/>
          <pc:sldMk cId="1171826829" sldId="438"/>
        </pc:sldMkLst>
        <pc:picChg chg="add mod modCrop">
          <ac:chgData name="Rachel Boxer" userId="6da37c9f42e40059" providerId="LiveId" clId="{0E13CC8D-59C2-4409-A640-E738E4606E44}" dt="2026-03-27T14:20:56.189" v="1615" actId="1035"/>
          <ac:picMkLst>
            <pc:docMk/>
            <pc:sldMk cId="1171826829" sldId="438"/>
            <ac:picMk id="4" creationId="{122A4392-B160-1ACD-FB8E-48ED6105B27E}"/>
          </ac:picMkLst>
        </pc:picChg>
      </pc:sldChg>
      <pc:sldChg chg="addSp modSp new mod modNotesTx">
        <pc:chgData name="Rachel Boxer" userId="6da37c9f42e40059" providerId="LiveId" clId="{0E13CC8D-59C2-4409-A640-E738E4606E44}" dt="2026-04-10T14:25:34.188" v="2322" actId="20577"/>
        <pc:sldMkLst>
          <pc:docMk/>
          <pc:sldMk cId="2493311414" sldId="439"/>
        </pc:sldMkLst>
        <pc:picChg chg="add mod">
          <ac:chgData name="Rachel Boxer" userId="6da37c9f42e40059" providerId="LiveId" clId="{0E13CC8D-59C2-4409-A640-E738E4606E44}" dt="2026-04-10T14:21:56.807" v="2284" actId="208"/>
          <ac:picMkLst>
            <pc:docMk/>
            <pc:sldMk cId="2493311414" sldId="439"/>
            <ac:picMk id="3" creationId="{14A9B6BE-929F-2F59-BBA5-9C0C37DFDFD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8EED16-83D9-944D-B225-945A2D6DED7F}" type="datetimeFigureOut">
              <a:rPr lang="en-US" smtClean="0"/>
              <a:t>4/10/2026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3128AB-7EA3-884D-B84F-2D9B3C601A6B}" type="slidenum">
              <a:rPr lang="en-US" smtClean="0"/>
              <a:t>‹#›</a:t>
            </a:fld>
            <a:endParaRPr lang="en-US" dirty="0"/>
          </a:p>
        </p:txBody>
      </p:sp>
    </p:spTree>
    <p:extLst>
      <p:ext uri="{BB962C8B-B14F-4D97-AF65-F5344CB8AC3E}">
        <p14:creationId xmlns:p14="http://schemas.microsoft.com/office/powerpoint/2010/main" val="2689807745"/>
      </p:ext>
    </p:extLst>
  </p:cSld>
  <p:clrMap bg1="lt1" tx1="dk1" bg2="lt2" tx2="dk2" accent1="accent1" accent2="accent2" accent3="accent3" accent4="accent4" accent5="accent5" accent6="accent6" hlink="hlink" folHlink="folHlink"/>
  <p:notesStyle>
    <a:lvl1pPr marL="0" algn="l" defTabSz="457177" rtl="0" eaLnBrk="1" latinLnBrk="0" hangingPunct="1">
      <a:defRPr sz="1200" kern="1200">
        <a:solidFill>
          <a:schemeClr val="tx1"/>
        </a:solidFill>
        <a:latin typeface="+mn-lt"/>
        <a:ea typeface="+mn-ea"/>
        <a:cs typeface="+mn-cs"/>
      </a:defRPr>
    </a:lvl1pPr>
    <a:lvl2pPr marL="457177" algn="l" defTabSz="457177" rtl="0" eaLnBrk="1" latinLnBrk="0" hangingPunct="1">
      <a:defRPr sz="1200" kern="1200">
        <a:solidFill>
          <a:schemeClr val="tx1"/>
        </a:solidFill>
        <a:latin typeface="+mn-lt"/>
        <a:ea typeface="+mn-ea"/>
        <a:cs typeface="+mn-cs"/>
      </a:defRPr>
    </a:lvl2pPr>
    <a:lvl3pPr marL="914355" algn="l" defTabSz="457177" rtl="0" eaLnBrk="1" latinLnBrk="0" hangingPunct="1">
      <a:defRPr sz="1200" kern="1200">
        <a:solidFill>
          <a:schemeClr val="tx1"/>
        </a:solidFill>
        <a:latin typeface="+mn-lt"/>
        <a:ea typeface="+mn-ea"/>
        <a:cs typeface="+mn-cs"/>
      </a:defRPr>
    </a:lvl3pPr>
    <a:lvl4pPr marL="1371532" algn="l" defTabSz="457177" rtl="0" eaLnBrk="1" latinLnBrk="0" hangingPunct="1">
      <a:defRPr sz="1200" kern="1200">
        <a:solidFill>
          <a:schemeClr val="tx1"/>
        </a:solidFill>
        <a:latin typeface="+mn-lt"/>
        <a:ea typeface="+mn-ea"/>
        <a:cs typeface="+mn-cs"/>
      </a:defRPr>
    </a:lvl4pPr>
    <a:lvl5pPr marL="1828710" algn="l" defTabSz="457177" rtl="0" eaLnBrk="1" latinLnBrk="0" hangingPunct="1">
      <a:defRPr sz="1200" kern="1200">
        <a:solidFill>
          <a:schemeClr val="tx1"/>
        </a:solidFill>
        <a:latin typeface="+mn-lt"/>
        <a:ea typeface="+mn-ea"/>
        <a:cs typeface="+mn-cs"/>
      </a:defRPr>
    </a:lvl5pPr>
    <a:lvl6pPr marL="2285887" algn="l" defTabSz="457177" rtl="0" eaLnBrk="1" latinLnBrk="0" hangingPunct="1">
      <a:defRPr sz="1200" kern="1200">
        <a:solidFill>
          <a:schemeClr val="tx1"/>
        </a:solidFill>
        <a:latin typeface="+mn-lt"/>
        <a:ea typeface="+mn-ea"/>
        <a:cs typeface="+mn-cs"/>
      </a:defRPr>
    </a:lvl6pPr>
    <a:lvl7pPr marL="2743064" algn="l" defTabSz="457177" rtl="0" eaLnBrk="1" latinLnBrk="0" hangingPunct="1">
      <a:defRPr sz="1200" kern="1200">
        <a:solidFill>
          <a:schemeClr val="tx1"/>
        </a:solidFill>
        <a:latin typeface="+mn-lt"/>
        <a:ea typeface="+mn-ea"/>
        <a:cs typeface="+mn-cs"/>
      </a:defRPr>
    </a:lvl7pPr>
    <a:lvl8pPr marL="3200241" algn="l" defTabSz="457177" rtl="0" eaLnBrk="1" latinLnBrk="0" hangingPunct="1">
      <a:defRPr sz="1200" kern="1200">
        <a:solidFill>
          <a:schemeClr val="tx1"/>
        </a:solidFill>
        <a:latin typeface="+mn-lt"/>
        <a:ea typeface="+mn-ea"/>
        <a:cs typeface="+mn-cs"/>
      </a:defRPr>
    </a:lvl8pPr>
    <a:lvl9pPr marL="3657418"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 Sparkling story stilling exercise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Use the stilling slide if desired: the suggested words should be spoken slowly, leaving pauses </a:t>
            </a:r>
            <a:r>
              <a:rPr lang="en-GB" sz="1200" i="1" kern="1200" dirty="0" err="1">
                <a:solidFill>
                  <a:schemeClr val="tx1"/>
                </a:solidFill>
                <a:effectLst/>
                <a:latin typeface="+mn-lt"/>
                <a:ea typeface="+mn-ea"/>
                <a:cs typeface="+mn-cs"/>
              </a:rPr>
              <a:t>inbetween</a:t>
            </a:r>
            <a:r>
              <a:rPr lang="en-GB" sz="1200" i="1" kern="1200" dirty="0">
                <a:solidFill>
                  <a:schemeClr val="tx1"/>
                </a:solidFill>
                <a:effectLst/>
                <a:latin typeface="+mn-lt"/>
                <a:ea typeface="+mn-ea"/>
                <a:cs typeface="+mn-cs"/>
              </a:rPr>
              <a:t> to create a sense of stillness.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you sit quietly, watch the confetti….</a:t>
            </a:r>
            <a:r>
              <a:rPr lang="en-GB" sz="1200" i="1" kern="1200" dirty="0">
                <a:solidFill>
                  <a:schemeClr val="tx1"/>
                </a:solidFill>
                <a:effectLst/>
                <a:latin typeface="+mn-lt"/>
                <a:ea typeface="+mn-ea"/>
                <a:cs typeface="+mn-cs"/>
              </a:rPr>
              <a:t>[PAUSE]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Now practise slower breathing…..in…..and out…..in……and out…..keep this going as you continue to watch….</a:t>
            </a:r>
            <a:r>
              <a:rPr lang="en-GB" sz="1200" i="1" kern="1200" dirty="0">
                <a:solidFill>
                  <a:schemeClr val="tx1"/>
                </a:solidFill>
                <a:effectLst/>
                <a:latin typeface="+mn-lt"/>
                <a:ea typeface="+mn-ea"/>
                <a:cs typeface="+mn-cs"/>
              </a:rPr>
              <a:t>[PAUSE]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maybe notice that you are feeling calmer and more relaxed….</a:t>
            </a:r>
            <a:r>
              <a:rPr lang="en-GB" sz="1200" i="1" kern="1200" dirty="0">
                <a:solidFill>
                  <a:schemeClr val="tx1"/>
                </a:solidFill>
                <a:effectLst/>
                <a:latin typeface="+mn-lt"/>
                <a:ea typeface="+mn-ea"/>
                <a:cs typeface="+mn-cs"/>
              </a:rPr>
              <a:t>[PAUSE]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you breathe, think about yourself and what you bring into this time today….. </a:t>
            </a:r>
            <a:r>
              <a:rPr lang="en-GB" sz="1200" i="1" kern="1200" dirty="0">
                <a:solidFill>
                  <a:schemeClr val="tx1"/>
                </a:solidFill>
                <a:effectLst/>
                <a:latin typeface="+mn-lt"/>
                <a:ea typeface="+mn-ea"/>
                <a:cs typeface="+mn-cs"/>
              </a:rPr>
              <a:t>[PAUSE]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come into this special / sacred space and time to be still….to think deeply…..to be together as a school community…..</a:t>
            </a:r>
          </a:p>
          <a:p>
            <a:r>
              <a:rPr lang="en-GB" sz="1200" kern="1200" dirty="0">
                <a:solidFill>
                  <a:schemeClr val="tx1"/>
                </a:solidFill>
                <a:effectLst/>
                <a:latin typeface="+mn-lt"/>
                <a:ea typeface="+mn-ea"/>
                <a:cs typeface="+mn-cs"/>
              </a:rPr>
              <a:t>In our time together today, we will </a:t>
            </a:r>
            <a:r>
              <a:rPr lang="en-GB" sz="1200" b="1" kern="1200" dirty="0">
                <a:solidFill>
                  <a:schemeClr val="tx1"/>
                </a:solidFill>
                <a:effectLst/>
                <a:latin typeface="+mn-lt"/>
                <a:ea typeface="+mn-ea"/>
                <a:cs typeface="+mn-cs"/>
              </a:rPr>
              <a:t>talk about stories, share a story – about stories!….and then think about stories together.</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first, let’s welcome one another as we begin….</a:t>
            </a:r>
          </a:p>
          <a:p>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1</a:t>
            </a:fld>
            <a:endParaRPr lang="en-US" dirty="0"/>
          </a:p>
        </p:txBody>
      </p:sp>
    </p:spTree>
    <p:extLst>
      <p:ext uri="{BB962C8B-B14F-4D97-AF65-F5344CB8AC3E}">
        <p14:creationId xmlns:p14="http://schemas.microsoft.com/office/powerpoint/2010/main" val="1134757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976BB-184C-C9EF-3C94-C04DEC805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F127A8-0153-B2B8-6E30-FC437B016F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DE31F1-A122-FED6-3141-6D1C210C75AA}"/>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Slide 10: </a:t>
            </a:r>
            <a:r>
              <a:rPr lang="en-GB" sz="1200" kern="1200" dirty="0">
                <a:solidFill>
                  <a:schemeClr val="tx1"/>
                </a:solidFill>
                <a:effectLst/>
                <a:latin typeface="+mn-lt"/>
                <a:ea typeface="+mn-ea"/>
                <a:cs typeface="+mn-cs"/>
              </a:rPr>
              <a:t>As we explore the parables of Jesus this term; </a:t>
            </a:r>
          </a:p>
          <a:p>
            <a:r>
              <a:rPr lang="en-GB" sz="1200" kern="1200" dirty="0">
                <a:solidFill>
                  <a:schemeClr val="tx1"/>
                </a:solidFill>
                <a:effectLst/>
                <a:latin typeface="+mn-lt"/>
                <a:ea typeface="+mn-ea"/>
                <a:cs typeface="+mn-cs"/>
              </a:rPr>
              <a:t>In the stories that we share…..</a:t>
            </a:r>
            <a:r>
              <a:rPr lang="en-GB" sz="1200" b="1" kern="1200" dirty="0">
                <a:solidFill>
                  <a:schemeClr val="tx1"/>
                </a:solidFill>
                <a:effectLst/>
                <a:latin typeface="+mn-lt"/>
                <a:ea typeface="+mn-ea"/>
                <a:cs typeface="+mn-cs"/>
              </a:rPr>
              <a:t> May we find treasure, old and new.</a:t>
            </a:r>
            <a:endParaRPr lang="en-GB" sz="120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C121BD77-BF5E-82B9-B09E-59CD3CDA6A56}"/>
              </a:ext>
            </a:extLst>
          </p:cNvPr>
          <p:cNvSpPr>
            <a:spLocks noGrp="1"/>
          </p:cNvSpPr>
          <p:nvPr>
            <p:ph type="sldNum" sz="quarter" idx="5"/>
          </p:nvPr>
        </p:nvSpPr>
        <p:spPr/>
        <p:txBody>
          <a:bodyPr/>
          <a:lstStyle/>
          <a:p>
            <a:fld id="{403128AB-7EA3-884D-B84F-2D9B3C601A6B}" type="slidenum">
              <a:rPr lang="en-US" smtClean="0"/>
              <a:t>10</a:t>
            </a:fld>
            <a:endParaRPr lang="en-US" dirty="0"/>
          </a:p>
        </p:txBody>
      </p:sp>
    </p:spTree>
    <p:extLst>
      <p:ext uri="{BB962C8B-B14F-4D97-AF65-F5344CB8AC3E}">
        <p14:creationId xmlns:p14="http://schemas.microsoft.com/office/powerpoint/2010/main" val="3383570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D7086-84B2-5AA3-76CB-18CDA2BED1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FF16B3-B2F6-EEDE-F537-B4D3AC1279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60CB6A-6DF9-9B32-01A3-5910B511FDCA}"/>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Slide 11: </a:t>
            </a:r>
            <a:r>
              <a:rPr lang="en-GB" sz="1200" kern="1200" dirty="0">
                <a:solidFill>
                  <a:schemeClr val="tx1"/>
                </a:solidFill>
                <a:effectLst/>
                <a:latin typeface="+mn-lt"/>
                <a:ea typeface="+mn-ea"/>
                <a:cs typeface="+mn-cs"/>
              </a:rPr>
              <a:t>As we encounter tales from different times and different places;</a:t>
            </a:r>
          </a:p>
          <a:p>
            <a:r>
              <a:rPr lang="en-GB" sz="1200" kern="1200" dirty="0">
                <a:solidFill>
                  <a:schemeClr val="tx1"/>
                </a:solidFill>
                <a:effectLst/>
                <a:latin typeface="+mn-lt"/>
                <a:ea typeface="+mn-ea"/>
                <a:cs typeface="+mn-cs"/>
              </a:rPr>
              <a:t>In the stories that we share…..</a:t>
            </a:r>
            <a:r>
              <a:rPr lang="en-GB" sz="1200" b="1" kern="1200" dirty="0">
                <a:solidFill>
                  <a:schemeClr val="tx1"/>
                </a:solidFill>
                <a:effectLst/>
                <a:latin typeface="+mn-lt"/>
                <a:ea typeface="+mn-ea"/>
                <a:cs typeface="+mn-cs"/>
              </a:rPr>
              <a:t> May we find treasure, old and new.</a:t>
            </a:r>
            <a:endParaRPr lang="en-GB" sz="120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50D4AC42-09C1-B242-AC5A-C3574C1438B6}"/>
              </a:ext>
            </a:extLst>
          </p:cNvPr>
          <p:cNvSpPr>
            <a:spLocks noGrp="1"/>
          </p:cNvSpPr>
          <p:nvPr>
            <p:ph type="sldNum" sz="quarter" idx="5"/>
          </p:nvPr>
        </p:nvSpPr>
        <p:spPr/>
        <p:txBody>
          <a:bodyPr/>
          <a:lstStyle/>
          <a:p>
            <a:fld id="{403128AB-7EA3-884D-B84F-2D9B3C601A6B}" type="slidenum">
              <a:rPr lang="en-US" smtClean="0"/>
              <a:t>11</a:t>
            </a:fld>
            <a:endParaRPr lang="en-US" dirty="0"/>
          </a:p>
        </p:txBody>
      </p:sp>
    </p:spTree>
    <p:extLst>
      <p:ext uri="{BB962C8B-B14F-4D97-AF65-F5344CB8AC3E}">
        <p14:creationId xmlns:p14="http://schemas.microsoft.com/office/powerpoint/2010/main" val="1965738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B084A-B35B-7168-8350-7A2A138D94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B2E55-E7C9-F0F1-3209-046EEC9DC1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AFD60-7C66-9C18-377D-D7C3C998BA13}"/>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Slide 12: </a:t>
            </a:r>
            <a:r>
              <a:rPr lang="en-GB" sz="1200" kern="1200" dirty="0">
                <a:solidFill>
                  <a:schemeClr val="tx1"/>
                </a:solidFill>
                <a:effectLst/>
                <a:latin typeface="+mn-lt"/>
                <a:ea typeface="+mn-ea"/>
                <a:cs typeface="+mn-cs"/>
              </a:rPr>
              <a:t>In our lives together in our school,</a:t>
            </a:r>
          </a:p>
          <a:p>
            <a:r>
              <a:rPr lang="en-GB" sz="1200" kern="1200" dirty="0">
                <a:solidFill>
                  <a:schemeClr val="tx1"/>
                </a:solidFill>
                <a:effectLst/>
                <a:latin typeface="+mn-lt"/>
                <a:ea typeface="+mn-ea"/>
                <a:cs typeface="+mn-cs"/>
              </a:rPr>
              <a:t>In the stories that we share…..</a:t>
            </a:r>
            <a:r>
              <a:rPr lang="en-GB" sz="1200" b="1" kern="1200" dirty="0">
                <a:solidFill>
                  <a:schemeClr val="tx1"/>
                </a:solidFill>
                <a:effectLst/>
                <a:latin typeface="+mn-lt"/>
                <a:ea typeface="+mn-ea"/>
                <a:cs typeface="+mn-cs"/>
              </a:rPr>
              <a:t> May we find treasure, old and new.</a:t>
            </a:r>
            <a:endParaRPr lang="en-GB" sz="120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C0B8C743-BF9B-F5A7-5EC6-A7E8B52501B1}"/>
              </a:ext>
            </a:extLst>
          </p:cNvPr>
          <p:cNvSpPr>
            <a:spLocks noGrp="1"/>
          </p:cNvSpPr>
          <p:nvPr>
            <p:ph type="sldNum" sz="quarter" idx="5"/>
          </p:nvPr>
        </p:nvSpPr>
        <p:spPr/>
        <p:txBody>
          <a:bodyPr/>
          <a:lstStyle/>
          <a:p>
            <a:fld id="{403128AB-7EA3-884D-B84F-2D9B3C601A6B}" type="slidenum">
              <a:rPr lang="en-US" smtClean="0"/>
              <a:t>12</a:t>
            </a:fld>
            <a:endParaRPr lang="en-US" dirty="0"/>
          </a:p>
        </p:txBody>
      </p:sp>
    </p:spTree>
    <p:extLst>
      <p:ext uri="{BB962C8B-B14F-4D97-AF65-F5344CB8AC3E}">
        <p14:creationId xmlns:p14="http://schemas.microsoft.com/office/powerpoint/2010/main" val="3392618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Sending: Slide 14</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We’re going to use again the words that we have just shared in prayer ‘May we find treasure, old and new.’</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Leader:</a:t>
            </a:r>
            <a:r>
              <a:rPr lang="en-GB" sz="1200" kern="1200" dirty="0">
                <a:solidFill>
                  <a:schemeClr val="tx1"/>
                </a:solidFill>
                <a:effectLst/>
                <a:latin typeface="+mn-lt"/>
                <a:ea typeface="+mn-ea"/>
                <a:cs typeface="+mn-cs"/>
              </a:rPr>
              <a:t> As we leave this place and time and go into the day ahead…</a:t>
            </a:r>
          </a:p>
          <a:p>
            <a:r>
              <a:rPr lang="en-GB" sz="1200" b="1" kern="1200" dirty="0">
                <a:solidFill>
                  <a:schemeClr val="tx1"/>
                </a:solidFill>
                <a:effectLst/>
                <a:latin typeface="+mn-lt"/>
                <a:ea typeface="+mn-ea"/>
                <a:cs typeface="+mn-cs"/>
              </a:rPr>
              <a:t>All:</a:t>
            </a:r>
            <a:r>
              <a:rPr lang="en-GB" sz="1200" kern="1200" dirty="0">
                <a:solidFill>
                  <a:schemeClr val="tx1"/>
                </a:solidFill>
                <a:effectLst/>
                <a:latin typeface="+mn-lt"/>
                <a:ea typeface="+mn-ea"/>
                <a:cs typeface="+mn-cs"/>
              </a:rPr>
              <a:t> May we find treasure, old and new!</a:t>
            </a:r>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14</a:t>
            </a:fld>
            <a:endParaRPr lang="en-US" dirty="0"/>
          </a:p>
        </p:txBody>
      </p:sp>
    </p:spTree>
    <p:extLst>
      <p:ext uri="{BB962C8B-B14F-4D97-AF65-F5344CB8AC3E}">
        <p14:creationId xmlns:p14="http://schemas.microsoft.com/office/powerpoint/2010/main" val="1509508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15: Reflective areas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your classroom this week, gather stories that have had an impact…..on individuals, on you as a class, on families at home….or in life.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Do: </a:t>
            </a:r>
            <a:r>
              <a:rPr lang="en-GB" sz="1200" kern="1200" dirty="0">
                <a:solidFill>
                  <a:schemeClr val="tx1"/>
                </a:solidFill>
                <a:effectLst/>
                <a:latin typeface="+mn-lt"/>
                <a:ea typeface="+mn-ea"/>
                <a:cs typeface="+mn-cs"/>
              </a:rPr>
              <a:t>Bring in a treasured story, or gather them from your class library.</a:t>
            </a:r>
          </a:p>
          <a:p>
            <a:r>
              <a:rPr lang="en-GB" sz="1200" b="1" kern="1200" dirty="0">
                <a:solidFill>
                  <a:schemeClr val="tx1"/>
                </a:solidFill>
                <a:effectLst/>
                <a:latin typeface="+mn-lt"/>
                <a:ea typeface="+mn-ea"/>
                <a:cs typeface="+mn-cs"/>
              </a:rPr>
              <a:t>Think: </a:t>
            </a:r>
            <a:r>
              <a:rPr lang="en-GB" sz="1200" kern="1200" dirty="0">
                <a:solidFill>
                  <a:schemeClr val="tx1"/>
                </a:solidFill>
                <a:effectLst/>
                <a:latin typeface="+mn-lt"/>
                <a:ea typeface="+mn-ea"/>
                <a:cs typeface="+mn-cs"/>
              </a:rPr>
              <a:t>As you look at our shared stories, which ones do you know? Which are new?</a:t>
            </a:r>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Talk: </a:t>
            </a:r>
            <a:r>
              <a:rPr lang="en-GB" sz="1200" kern="1200" dirty="0">
                <a:solidFill>
                  <a:schemeClr val="tx1"/>
                </a:solidFill>
                <a:effectLst/>
                <a:latin typeface="+mn-lt"/>
                <a:ea typeface="+mn-ea"/>
                <a:cs typeface="+mn-cs"/>
              </a:rPr>
              <a:t>What ‘hidden treasure’ might they share with us? How do stories help us to understand each other, or how to treat others? Share some examples.</a:t>
            </a:r>
          </a:p>
          <a:p>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15</a:t>
            </a:fld>
            <a:endParaRPr lang="en-US" dirty="0"/>
          </a:p>
        </p:txBody>
      </p:sp>
    </p:spTree>
    <p:extLst>
      <p:ext uri="{BB962C8B-B14F-4D97-AF65-F5344CB8AC3E}">
        <p14:creationId xmlns:p14="http://schemas.microsoft.com/office/powerpoint/2010/main" val="822401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Finding the treasure – Jesus MAFA project, Cameroon</a:t>
            </a:r>
          </a:p>
          <a:p>
            <a:r>
              <a:rPr lang="en-GB" dirty="0"/>
              <a:t>Although this is an image that specifically relates to the parable of the treasure in the field, as we are not using this parable in this series, we are borrowing the image to illustrate finding new treasure…..</a:t>
            </a:r>
          </a:p>
          <a:p>
            <a:endParaRPr lang="en-GB" dirty="0"/>
          </a:p>
          <a:p>
            <a:r>
              <a:rPr lang="en-GB" sz="1200" b="0" i="0" kern="1200" dirty="0">
                <a:solidFill>
                  <a:schemeClr val="tx1"/>
                </a:solidFill>
                <a:effectLst/>
                <a:latin typeface="+mn-lt"/>
                <a:ea typeface="+mn-ea"/>
                <a:cs typeface="+mn-cs"/>
              </a:rPr>
              <a:t>‘The Life of Jesus Mafa’ is a set of 63 pictures from the life and teaching of Jesus, viewed by the artist as if the events had taken place in a village in Cameroon.</a:t>
            </a:r>
          </a:p>
          <a:p>
            <a:endParaRPr lang="en-GB" sz="1200" b="0" i="0" kern="1200" dirty="0">
              <a:solidFill>
                <a:schemeClr val="tx1"/>
              </a:solidFill>
              <a:effectLst/>
              <a:latin typeface="+mn-lt"/>
              <a:ea typeface="+mn-ea"/>
              <a:cs typeface="+mn-cs"/>
            </a:endParaRPr>
          </a:p>
          <a:p>
            <a:r>
              <a:rPr lang="en-GB" sz="1200" b="0" i="0" kern="1200">
                <a:solidFill>
                  <a:schemeClr val="tx1"/>
                </a:solidFill>
                <a:effectLst/>
                <a:latin typeface="+mn-lt"/>
                <a:ea typeface="+mn-ea"/>
                <a:cs typeface="+mn-cs"/>
              </a:rPr>
              <a:t>Original source: https://diglib.library.vanderbilt.edu/act-imagelink.pl?RC=48286 </a:t>
            </a:r>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16</a:t>
            </a:fld>
            <a:endParaRPr lang="en-US" dirty="0"/>
          </a:p>
        </p:txBody>
      </p:sp>
    </p:spTree>
    <p:extLst>
      <p:ext uri="{BB962C8B-B14F-4D97-AF65-F5344CB8AC3E}">
        <p14:creationId xmlns:p14="http://schemas.microsoft.com/office/powerpoint/2010/main" val="83116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602AD20-6F91-4FA2-B894-F9C4B2F778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E4A28BB7-4757-499D-9C15-27492969CAA6}"/>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GB" sz="1200" b="1" kern="1200" dirty="0">
                <a:solidFill>
                  <a:schemeClr val="tx1"/>
                </a:solidFill>
                <a:effectLst/>
                <a:latin typeface="+mn-lt"/>
                <a:ea typeface="+mn-ea"/>
                <a:cs typeface="+mn-cs"/>
              </a:rPr>
              <a:t>Slide 2:</a:t>
            </a:r>
            <a:r>
              <a:rPr lang="en-GB" sz="1200" kern="1200" dirty="0">
                <a:solidFill>
                  <a:schemeClr val="tx1"/>
                </a:solidFill>
                <a:effectLst/>
                <a:latin typeface="+mn-lt"/>
                <a:ea typeface="+mn-ea"/>
                <a:cs typeface="+mn-cs"/>
              </a:rPr>
              <a:t> Use our new gathering words for this term, or your usual greeting if you prefer. These greetings may change slightly each week to reflect the spiritual elements that we will be exploring in each week’s materials.</a:t>
            </a: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Leader: </a:t>
            </a:r>
            <a:r>
              <a:rPr lang="en-GB" sz="1200" kern="1200" dirty="0">
                <a:solidFill>
                  <a:schemeClr val="tx1"/>
                </a:solidFill>
                <a:effectLst/>
                <a:latin typeface="+mn-lt"/>
                <a:ea typeface="+mn-ea"/>
                <a:cs typeface="+mn-cs"/>
              </a:rPr>
              <a:t>As we gather to share our story today….</a:t>
            </a:r>
          </a:p>
          <a:p>
            <a:r>
              <a:rPr lang="en-GB" sz="1200" b="1" i="1" kern="1200" dirty="0">
                <a:solidFill>
                  <a:schemeClr val="tx1"/>
                </a:solidFill>
                <a:effectLst/>
                <a:latin typeface="+mn-lt"/>
                <a:ea typeface="+mn-ea"/>
                <a:cs typeface="+mn-cs"/>
              </a:rPr>
              <a:t>All: </a:t>
            </a:r>
            <a:r>
              <a:rPr lang="en-GB" sz="1200" b="1" kern="1200" dirty="0">
                <a:solidFill>
                  <a:schemeClr val="tx1"/>
                </a:solidFill>
                <a:effectLst/>
                <a:latin typeface="+mn-lt"/>
                <a:ea typeface="+mn-ea"/>
                <a:cs typeface="+mn-cs"/>
              </a:rPr>
              <a:t>May we grow in our understanding.</a:t>
            </a:r>
            <a:endParaRPr lang="en-GB" altLang="en-US" sz="1800" dirty="0">
              <a:latin typeface="Cambria" panose="02040503050406030204" pitchFamily="18" charset="0"/>
              <a:ea typeface="Calibri" panose="020F0502020204030204" pitchFamily="34" charset="0"/>
              <a:cs typeface="Times New Roman" panose="02020603050405020304" pitchFamily="18" charset="0"/>
            </a:endParaRPr>
          </a:p>
        </p:txBody>
      </p:sp>
      <p:sp>
        <p:nvSpPr>
          <p:cNvPr id="16388" name="Slide Number Placeholder 3">
            <a:extLst>
              <a:ext uri="{FF2B5EF4-FFF2-40B4-BE49-F238E27FC236}">
                <a16:creationId xmlns:a16="http://schemas.microsoft.com/office/drawing/2014/main" id="{EDFF2C78-F87D-42BD-B67C-ADA74CDB4A71}"/>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C105EB9-C087-4CF7-A15F-30CC282395FD}"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Slide 3: Our favourite stories </a:t>
            </a:r>
            <a:r>
              <a:rPr lang="en-GB" sz="1200" kern="1200" dirty="0">
                <a:solidFill>
                  <a:schemeClr val="tx1"/>
                </a:solidFill>
                <a:effectLst/>
                <a:latin typeface="+mn-lt"/>
                <a:ea typeface="+mn-ea"/>
                <a:cs typeface="+mn-cs"/>
              </a:rPr>
              <a:t>Today we start a brand new series that will shape our times together, about stories. Before we begin, spend a few moments thinking about your favourites…. </a:t>
            </a:r>
            <a:r>
              <a:rPr lang="en-GB" sz="1200" i="1" kern="1200" dirty="0">
                <a:solidFill>
                  <a:schemeClr val="tx1"/>
                </a:solidFill>
                <a:effectLst/>
                <a:latin typeface="+mn-lt"/>
                <a:ea typeface="+mn-ea"/>
                <a:cs typeface="+mn-cs"/>
              </a:rPr>
              <a:t>[you might want to use Think-Pair-Share to ensure all children have a chance to engage]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3</a:t>
            </a:fld>
            <a:endParaRPr lang="en-US"/>
          </a:p>
        </p:txBody>
      </p:sp>
    </p:spTree>
    <p:extLst>
      <p:ext uri="{BB962C8B-B14F-4D97-AF65-F5344CB8AC3E}">
        <p14:creationId xmlns:p14="http://schemas.microsoft.com/office/powerpoint/2010/main" val="405637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4:</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“I will speak using stories; I will tell things that have been secret since the world was made.” </a:t>
            </a:r>
            <a:r>
              <a:rPr lang="en-GB" sz="1200" kern="1200" dirty="0">
                <a:solidFill>
                  <a:schemeClr val="tx1"/>
                </a:solidFill>
                <a:effectLst/>
                <a:latin typeface="+mn-lt"/>
                <a:ea typeface="+mn-ea"/>
                <a:cs typeface="+mn-cs"/>
              </a:rPr>
              <a:t>Look at the words (from Matthew 13, quoting a much older verse from Psalm 78); don’t say where it comes from or who spoke the words, yet. Reflect on what ‘secrets’ they think a story might have to share – and whether children think stories are a good way to communicate ideas. You might need to help them with a familiar example from your library.</a:t>
            </a:r>
          </a:p>
          <a:p>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4</a:t>
            </a:fld>
            <a:endParaRPr lang="en-US" dirty="0"/>
          </a:p>
        </p:txBody>
      </p:sp>
    </p:spTree>
    <p:extLst>
      <p:ext uri="{BB962C8B-B14F-4D97-AF65-F5344CB8AC3E}">
        <p14:creationId xmlns:p14="http://schemas.microsoft.com/office/powerpoint/2010/main" val="351738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Slide 5: </a:t>
            </a:r>
            <a:r>
              <a:rPr lang="en-GB" sz="1200" kern="1200" dirty="0">
                <a:solidFill>
                  <a:schemeClr val="tx1"/>
                </a:solidFill>
                <a:effectLst/>
                <a:latin typeface="+mn-lt"/>
                <a:ea typeface="+mn-ea"/>
                <a:cs typeface="+mn-cs"/>
              </a:rPr>
              <a:t>Throughout this term, we will be exploring stories from across time and across the world – all of them with the power to help us to grow. And so today, as we begin this journey together, we are going to share a story….about stories – and about ourselves as human beings – with lots of space for us to wonder and think together…..</a:t>
            </a:r>
            <a:r>
              <a:rPr lang="en-GB" sz="1200" i="1" kern="1200" dirty="0">
                <a:solidFill>
                  <a:schemeClr val="tx1"/>
                </a:solidFill>
                <a:effectLst/>
                <a:latin typeface="+mn-lt"/>
                <a:ea typeface="+mn-ea"/>
                <a:cs typeface="+mn-cs"/>
              </a:rPr>
              <a:t> [use script on p.3-4]</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As we shared this story together, I wonder which stories you thought about, which might be the stories that you treasure in your heart?....or stories that have helped you to understand something important? </a:t>
            </a:r>
            <a:r>
              <a:rPr lang="en-GB" sz="1200" i="1" kern="1200" dirty="0">
                <a:solidFill>
                  <a:schemeClr val="tx1"/>
                </a:solidFill>
                <a:effectLst/>
                <a:latin typeface="+mn-lt"/>
                <a:ea typeface="+mn-ea"/>
                <a:cs typeface="+mn-cs"/>
              </a:rPr>
              <a:t>[you might want to allow some talking time here, for children to begin to express their thoughts and ideas]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03128AB-7EA3-884D-B84F-2D9B3C601A6B}" type="slidenum">
              <a:rPr lang="en-US" smtClean="0"/>
              <a:t>5</a:t>
            </a:fld>
            <a:endParaRPr lang="en-US" dirty="0"/>
          </a:p>
        </p:txBody>
      </p:sp>
    </p:spTree>
    <p:extLst>
      <p:ext uri="{BB962C8B-B14F-4D97-AF65-F5344CB8AC3E}">
        <p14:creationId xmlns:p14="http://schemas.microsoft.com/office/powerpoint/2010/main" val="513651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Text Box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sp>
      <p:sp>
        <p:nvSpPr>
          <p:cNvPr id="37890" name="Text Box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wrap="none" numCol="1" anchor="ctr" anchorCtr="0" compatLnSpc="1">
            <a:prstTxWarp prst="textNoShape">
              <a:avLst/>
            </a:prstTxWarp>
          </a:bodyPr>
          <a:lstStyle/>
          <a:p>
            <a:pPr lvl="0"/>
            <a:r>
              <a:rPr lang="en-GB" sz="1200" b="1" kern="1200" dirty="0">
                <a:solidFill>
                  <a:schemeClr val="tx1"/>
                </a:solidFill>
                <a:effectLst/>
                <a:latin typeface="+mn-lt"/>
                <a:ea typeface="+mn-ea"/>
                <a:cs typeface="+mn-cs"/>
              </a:rPr>
              <a:t>Slide 6: </a:t>
            </a:r>
            <a:r>
              <a:rPr lang="en-GB" sz="1200" kern="1200" dirty="0">
                <a:solidFill>
                  <a:schemeClr val="tx1"/>
                </a:solidFill>
                <a:effectLst/>
                <a:latin typeface="+mn-lt"/>
                <a:ea typeface="+mn-ea"/>
                <a:cs typeface="+mn-cs"/>
              </a:rPr>
              <a:t>We heard in our story about one great storyteller from human history – Jesus, who Christians believe is God’s Son, and came to earth to be </a:t>
            </a:r>
            <a:r>
              <a:rPr lang="en-GB" sz="1200" kern="1200">
                <a:solidFill>
                  <a:schemeClr val="tx1"/>
                </a:solidFill>
                <a:effectLst/>
                <a:latin typeface="+mn-lt"/>
                <a:ea typeface="+mn-ea"/>
                <a:cs typeface="+mn-cs"/>
              </a:rPr>
              <a:t>the Great Rescuer. </a:t>
            </a:r>
            <a:r>
              <a:rPr lang="en-GB" sz="1200" kern="1200" dirty="0">
                <a:solidFill>
                  <a:schemeClr val="tx1"/>
                </a:solidFill>
                <a:effectLst/>
                <a:latin typeface="+mn-lt"/>
                <a:ea typeface="+mn-ea"/>
                <a:cs typeface="+mn-cs"/>
              </a:rPr>
              <a:t>He spoke the words we looked at earlier: </a:t>
            </a:r>
            <a:r>
              <a:rPr lang="en-GB" sz="1200" b="1" kern="1200" dirty="0">
                <a:solidFill>
                  <a:schemeClr val="tx1"/>
                </a:solidFill>
                <a:effectLst/>
                <a:latin typeface="+mn-lt"/>
                <a:ea typeface="+mn-ea"/>
                <a:cs typeface="+mn-cs"/>
              </a:rPr>
              <a:t>“I will speak using stories; I will tell things that have been secret since the world was made.”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People often asked Jesus big questions about God and what God’s kingdom is like, and he often replied to the question (as he did with many other questions!) by telling them a story – a parable, in fact, which is a story with a hidden meaning, like hidden treasure or a secret to find. During this first half of the term, we are going to be exploring together some of Jesus’ parables. They all mostly come from just one chapter of the gospel of Matthew chapter 13, and like all stories, there are things that will help us to think about ourselves, about others, about our world – and about things that lie beyond our world…..</a:t>
            </a:r>
          </a:p>
          <a:p>
            <a:pPr marL="0" lvl="0" indent="0">
              <a:buFont typeface="Symbol" panose="05050102010706020507" pitchFamily="18" charset="2"/>
              <a:buNone/>
            </a:pPr>
            <a:endParaRPr lang="en-US" dirty="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4E261AD-B437-7C68-B3D0-2428B9477A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C7C2346D-F8A4-45AD-3C29-52FCE6BDCC03}"/>
              </a:ext>
            </a:extLst>
          </p:cNvPr>
          <p:cNvSpPr>
            <a:spLocks noGrp="1" noChangeArrowheads="1"/>
          </p:cNvSpPr>
          <p:nvPr>
            <p:ph type="body" idx="1"/>
          </p:nvPr>
        </p:nvSpPr>
        <p:spPr bwMode="auto"/>
        <p:txBody>
          <a:bodyPr wrap="square" numCol="1" anchor="t" anchorCtr="0" compatLnSpc="1">
            <a:prstTxWarp prst="textNoShape">
              <a:avLst/>
            </a:prstTxWarp>
          </a:bodyPr>
          <a:lstStyle/>
          <a:p>
            <a:pPr lvl="0"/>
            <a:r>
              <a:rPr lang="en-GB" sz="1200" b="1" kern="1200" dirty="0">
                <a:solidFill>
                  <a:schemeClr val="tx1"/>
                </a:solidFill>
                <a:effectLst/>
                <a:latin typeface="+mn-lt"/>
                <a:ea typeface="+mn-ea"/>
                <a:cs typeface="+mn-cs"/>
              </a:rPr>
              <a:t>Slide 7: Old treasure, new treasure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One of the parables that Jesus told was about new and old treasure – about a wise man who gathered valuable things that were both old and new. In this parable, Jesus was helping his listeners to think about the stories and ideas that they collect, like treasure, in their memories and their hearts – and asking them to allow new ideas to be gathered alongside the old. It’s maybe a good idea for us to think about as we begin this new term. So, let’s wonder together now…..</a:t>
            </a:r>
            <a:endParaRPr lang="en-GB" altLang="en-US" dirty="0">
              <a:ea typeface="MS Mincho" panose="02020609040205080304" pitchFamily="49" charset="-128"/>
              <a:cs typeface="Times New Roman" panose="02020603050405020304" pitchFamily="18" charset="0"/>
            </a:endParaRPr>
          </a:p>
        </p:txBody>
      </p:sp>
      <p:sp>
        <p:nvSpPr>
          <p:cNvPr id="21508" name="Slide Number Placeholder 3">
            <a:extLst>
              <a:ext uri="{FF2B5EF4-FFF2-40B4-BE49-F238E27FC236}">
                <a16:creationId xmlns:a16="http://schemas.microsoft.com/office/drawing/2014/main" id="{FFFFC715-C7FE-E25F-DB23-9A52DBCCBD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1A2C15C-8FD1-450D-8520-63074F27739E}"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8: Responding (and words for worship)</a:t>
            </a:r>
            <a:r>
              <a:rPr lang="en-GB" sz="1200" kern="1200" dirty="0">
                <a:solidFill>
                  <a:schemeClr val="tx1"/>
                </a:solidFill>
                <a:effectLst/>
                <a:latin typeface="+mn-lt"/>
                <a:ea typeface="+mn-ea"/>
                <a:cs typeface="+mn-cs"/>
              </a:rPr>
              <a:t> </a:t>
            </a:r>
          </a:p>
          <a:p>
            <a:pPr algn="ctr"/>
            <a:r>
              <a:rPr lang="en-GB" sz="1200" kern="1200" dirty="0">
                <a:solidFill>
                  <a:schemeClr val="tx1"/>
                </a:solidFill>
                <a:effectLst/>
                <a:latin typeface="+mn-lt"/>
                <a:ea typeface="+mn-ea"/>
                <a:cs typeface="+mn-cs"/>
              </a:rPr>
              <a:t>Let’s be still and quiet together now…</a:t>
            </a:r>
          </a:p>
          <a:p>
            <a:pPr algn="ctr"/>
            <a:r>
              <a:rPr lang="en-GB" sz="1200" kern="1200" dirty="0">
                <a:solidFill>
                  <a:schemeClr val="tx1"/>
                </a:solidFill>
                <a:effectLst/>
                <a:latin typeface="+mn-lt"/>
                <a:ea typeface="+mn-ea"/>
                <a:cs typeface="+mn-cs"/>
              </a:rPr>
              <a:t>…in the stillness, think about the things that you’ve heard today…. </a:t>
            </a:r>
          </a:p>
          <a:p>
            <a:pPr algn="ctr"/>
            <a:r>
              <a:rPr lang="en-GB" sz="1200" kern="1200" dirty="0">
                <a:solidFill>
                  <a:schemeClr val="tx1"/>
                </a:solidFill>
                <a:effectLst/>
                <a:latin typeface="+mn-lt"/>
                <a:ea typeface="+mn-ea"/>
                <a:cs typeface="+mn-cs"/>
              </a:rPr>
              <a:t>….we’ve reflected on the power of stories today….</a:t>
            </a:r>
          </a:p>
          <a:p>
            <a:pPr algn="ctr"/>
            <a:r>
              <a:rPr lang="en-GB" sz="1200" b="1" kern="1200" dirty="0">
                <a:solidFill>
                  <a:schemeClr val="tx1"/>
                </a:solidFill>
                <a:effectLst/>
                <a:latin typeface="+mn-lt"/>
                <a:ea typeface="+mn-ea"/>
                <a:cs typeface="+mn-cs"/>
              </a:rPr>
              <a:t>…I wonder which stories have come into your thoughts as we’ve been talking today?.....</a:t>
            </a:r>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….maybe your favourite, familiar stories which you hold in your heart like treasure…..</a:t>
            </a:r>
          </a:p>
          <a:p>
            <a:pPr algn="ctr"/>
            <a:r>
              <a:rPr lang="en-GB" sz="1200" kern="1200" dirty="0">
                <a:solidFill>
                  <a:schemeClr val="tx1"/>
                </a:solidFill>
                <a:effectLst/>
                <a:latin typeface="+mn-lt"/>
                <a:ea typeface="+mn-ea"/>
                <a:cs typeface="+mn-cs"/>
              </a:rPr>
              <a:t>.…We heard some words of Jesus about stories that hold secrets for us to find….</a:t>
            </a:r>
          </a:p>
          <a:p>
            <a:pPr algn="ctr"/>
            <a:r>
              <a:rPr lang="en-GB" sz="1200" b="1" kern="1200" dirty="0">
                <a:solidFill>
                  <a:schemeClr val="tx1"/>
                </a:solidFill>
                <a:effectLst/>
                <a:latin typeface="+mn-lt"/>
                <a:ea typeface="+mn-ea"/>
                <a:cs typeface="+mn-cs"/>
              </a:rPr>
              <a:t>….I wonder how we might feel about discovering these…..and maybe some new ideas and new thinking?.....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I’m going to turn my thoughts into a prayer now, as I ask God to help us to put some of these ideas into practice.</a:t>
            </a:r>
          </a:p>
          <a:p>
            <a:r>
              <a:rPr lang="en-GB" sz="1200" kern="1200" dirty="0">
                <a:solidFill>
                  <a:schemeClr val="tx1"/>
                </a:solidFill>
                <a:effectLst/>
                <a:latin typeface="+mn-lt"/>
                <a:ea typeface="+mn-ea"/>
                <a:cs typeface="+mn-cs"/>
              </a:rPr>
              <a:t>Make the prayer your own if you’d like to…or if you’d prefer not to pray, then just sit quietly with your own thoughts. </a:t>
            </a:r>
          </a:p>
          <a:p>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8</a:t>
            </a:fld>
            <a:endParaRPr lang="en-US" dirty="0"/>
          </a:p>
        </p:txBody>
      </p:sp>
    </p:spTree>
    <p:extLst>
      <p:ext uri="{BB962C8B-B14F-4D97-AF65-F5344CB8AC3E}">
        <p14:creationId xmlns:p14="http://schemas.microsoft.com/office/powerpoint/2010/main" val="4127207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9: </a:t>
            </a:r>
            <a:r>
              <a:rPr lang="en-GB" sz="1200" kern="1200" dirty="0">
                <a:solidFill>
                  <a:schemeClr val="tx1"/>
                </a:solidFill>
                <a:effectLst/>
                <a:latin typeface="+mn-lt"/>
                <a:ea typeface="+mn-ea"/>
                <a:cs typeface="+mn-cs"/>
              </a:rPr>
              <a:t>There are some words that you can join in with if you’d like to </a:t>
            </a:r>
            <a:r>
              <a:rPr lang="en-GB" sz="1200" i="1" kern="1200" dirty="0">
                <a:solidFill>
                  <a:schemeClr val="tx1"/>
                </a:solidFill>
                <a:effectLst/>
                <a:latin typeface="+mn-lt"/>
                <a:ea typeface="+mn-ea"/>
                <a:cs typeface="+mn-cs"/>
              </a:rPr>
              <a:t>[explain these before using them]</a:t>
            </a:r>
            <a:r>
              <a:rPr lang="en-GB" sz="1200" kern="1200" dirty="0">
                <a:solidFill>
                  <a:schemeClr val="tx1"/>
                </a:solidFill>
                <a:effectLst/>
                <a:latin typeface="+mn-lt"/>
                <a:ea typeface="+mn-ea"/>
                <a:cs typeface="+mn-cs"/>
              </a:rPr>
              <a:t>. After I say the words ‘In the stories that we share…..’  I invite you to respond with: </a:t>
            </a:r>
            <a:r>
              <a:rPr lang="en-GB" sz="1200" b="1" kern="1200" dirty="0">
                <a:solidFill>
                  <a:schemeClr val="tx1"/>
                </a:solidFill>
                <a:effectLst/>
                <a:latin typeface="+mn-lt"/>
                <a:ea typeface="+mn-ea"/>
                <a:cs typeface="+mn-cs"/>
              </a:rPr>
              <a:t>‘May we find treasure, old and new.’</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Dear God</a:t>
            </a:r>
          </a:p>
          <a:p>
            <a:r>
              <a:rPr lang="en-GB" sz="1200" kern="1200" dirty="0">
                <a:solidFill>
                  <a:schemeClr val="tx1"/>
                </a:solidFill>
                <a:effectLst/>
                <a:latin typeface="+mn-lt"/>
                <a:ea typeface="+mn-ea"/>
                <a:cs typeface="+mn-cs"/>
              </a:rPr>
              <a:t>Thank you for the power of stories in our lives.</a:t>
            </a:r>
          </a:p>
          <a:p>
            <a:r>
              <a:rPr lang="en-GB" sz="1200" kern="1200" dirty="0">
                <a:solidFill>
                  <a:schemeClr val="tx1"/>
                </a:solidFill>
                <a:effectLst/>
                <a:latin typeface="+mn-lt"/>
                <a:ea typeface="+mn-ea"/>
                <a:cs typeface="+mn-cs"/>
              </a:rPr>
              <a:t>In the stories that we share…..</a:t>
            </a:r>
            <a:r>
              <a:rPr lang="en-GB" sz="1200" b="1" kern="1200" dirty="0">
                <a:solidFill>
                  <a:schemeClr val="tx1"/>
                </a:solidFill>
                <a:effectLst/>
                <a:latin typeface="+mn-lt"/>
                <a:ea typeface="+mn-ea"/>
                <a:cs typeface="+mn-cs"/>
              </a:rPr>
              <a:t> May we find treasure, old and new.</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9</a:t>
            </a:fld>
            <a:endParaRPr lang="en-US" dirty="0"/>
          </a:p>
        </p:txBody>
      </p:sp>
    </p:spTree>
    <p:extLst>
      <p:ext uri="{BB962C8B-B14F-4D97-AF65-F5344CB8AC3E}">
        <p14:creationId xmlns:p14="http://schemas.microsoft.com/office/powerpoint/2010/main" val="39478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10" indent="0" algn="ctr">
              <a:buNone/>
              <a:defRPr>
                <a:solidFill>
                  <a:schemeClr val="tx1">
                    <a:tint val="75000"/>
                  </a:schemeClr>
                </a:solidFill>
              </a:defRPr>
            </a:lvl5pPr>
            <a:lvl6pPr marL="2285887" indent="0" algn="ctr">
              <a:buNone/>
              <a:defRPr>
                <a:solidFill>
                  <a:schemeClr val="tx1">
                    <a:tint val="75000"/>
                  </a:schemeClr>
                </a:solidFill>
              </a:defRPr>
            </a:lvl6pPr>
            <a:lvl7pPr marL="2743064" indent="0" algn="ctr">
              <a:buNone/>
              <a:defRPr>
                <a:solidFill>
                  <a:schemeClr val="tx1">
                    <a:tint val="75000"/>
                  </a:schemeClr>
                </a:solidFill>
              </a:defRPr>
            </a:lvl7pPr>
            <a:lvl8pPr marL="3200241" indent="0" algn="ctr">
              <a:buNone/>
              <a:defRPr>
                <a:solidFill>
                  <a:schemeClr val="tx1">
                    <a:tint val="75000"/>
                  </a:schemeClr>
                </a:solidFill>
              </a:defRPr>
            </a:lvl8pPr>
            <a:lvl9pPr marL="365741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75587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286713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187194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366219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10" indent="0">
              <a:buNone/>
              <a:defRPr sz="1400">
                <a:solidFill>
                  <a:schemeClr val="tx1">
                    <a:tint val="75000"/>
                  </a:schemeClr>
                </a:solidFill>
              </a:defRPr>
            </a:lvl5pPr>
            <a:lvl6pPr marL="2285887" indent="0">
              <a:buNone/>
              <a:defRPr sz="1400">
                <a:solidFill>
                  <a:schemeClr val="tx1">
                    <a:tint val="75000"/>
                  </a:schemeClr>
                </a:solidFill>
              </a:defRPr>
            </a:lvl6pPr>
            <a:lvl7pPr marL="2743064" indent="0">
              <a:buNone/>
              <a:defRPr sz="1400">
                <a:solidFill>
                  <a:schemeClr val="tx1">
                    <a:tint val="75000"/>
                  </a:schemeClr>
                </a:solidFill>
              </a:defRPr>
            </a:lvl7pPr>
            <a:lvl8pPr marL="3200241"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137316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3255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10" indent="0">
              <a:buNone/>
              <a:defRPr sz="1600" b="1"/>
            </a:lvl5pPr>
            <a:lvl6pPr marL="2285887" indent="0">
              <a:buNone/>
              <a:defRPr sz="1600" b="1"/>
            </a:lvl6pPr>
            <a:lvl7pPr marL="2743064" indent="0">
              <a:buNone/>
              <a:defRPr sz="1600" b="1"/>
            </a:lvl7pPr>
            <a:lvl8pPr marL="3200241" indent="0">
              <a:buNone/>
              <a:defRPr sz="1600" b="1"/>
            </a:lvl8pPr>
            <a:lvl9pPr marL="3657418"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10" indent="0">
              <a:buNone/>
              <a:defRPr sz="1600" b="1"/>
            </a:lvl5pPr>
            <a:lvl6pPr marL="2285887" indent="0">
              <a:buNone/>
              <a:defRPr sz="1600" b="1"/>
            </a:lvl6pPr>
            <a:lvl7pPr marL="2743064" indent="0">
              <a:buNone/>
              <a:defRPr sz="1600" b="1"/>
            </a:lvl7pPr>
            <a:lvl8pPr marL="3200241" indent="0">
              <a:buNone/>
              <a:defRPr sz="1600" b="1"/>
            </a:lvl8pPr>
            <a:lvl9pPr marL="365741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11401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146611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173080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5" indent="0">
              <a:buNone/>
              <a:defRPr sz="1000"/>
            </a:lvl3pPr>
            <a:lvl4pPr marL="1371532" indent="0">
              <a:buNone/>
              <a:defRPr sz="900"/>
            </a:lvl4pPr>
            <a:lvl5pPr marL="1828710" indent="0">
              <a:buNone/>
              <a:defRPr sz="900"/>
            </a:lvl5pPr>
            <a:lvl6pPr marL="2285887" indent="0">
              <a:buNone/>
              <a:defRPr sz="900"/>
            </a:lvl6pPr>
            <a:lvl7pPr marL="2743064" indent="0">
              <a:buNone/>
              <a:defRPr sz="900"/>
            </a:lvl7pPr>
            <a:lvl8pPr marL="3200241" indent="0">
              <a:buNone/>
              <a:defRPr sz="900"/>
            </a:lvl8pPr>
            <a:lvl9pPr marL="3657418"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356641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5" indent="0">
              <a:buNone/>
              <a:defRPr sz="2400"/>
            </a:lvl3pPr>
            <a:lvl4pPr marL="1371532" indent="0">
              <a:buNone/>
              <a:defRPr sz="2000"/>
            </a:lvl4pPr>
            <a:lvl5pPr marL="1828710" indent="0">
              <a:buNone/>
              <a:defRPr sz="2000"/>
            </a:lvl5pPr>
            <a:lvl6pPr marL="2285887" indent="0">
              <a:buNone/>
              <a:defRPr sz="2000"/>
            </a:lvl6pPr>
            <a:lvl7pPr marL="2743064" indent="0">
              <a:buNone/>
              <a:defRPr sz="2000"/>
            </a:lvl7pPr>
            <a:lvl8pPr marL="3200241" indent="0">
              <a:buNone/>
              <a:defRPr sz="2000"/>
            </a:lvl8pPr>
            <a:lvl9pPr marL="3657418"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5" indent="0">
              <a:buNone/>
              <a:defRPr sz="1000"/>
            </a:lvl3pPr>
            <a:lvl4pPr marL="1371532" indent="0">
              <a:buNone/>
              <a:defRPr sz="900"/>
            </a:lvl4pPr>
            <a:lvl5pPr marL="1828710" indent="0">
              <a:buNone/>
              <a:defRPr sz="900"/>
            </a:lvl5pPr>
            <a:lvl6pPr marL="2285887" indent="0">
              <a:buNone/>
              <a:defRPr sz="900"/>
            </a:lvl6pPr>
            <a:lvl7pPr marL="2743064" indent="0">
              <a:buNone/>
              <a:defRPr sz="900"/>
            </a:lvl7pPr>
            <a:lvl8pPr marL="3200241" indent="0">
              <a:buNone/>
              <a:defRPr sz="900"/>
            </a:lvl8pPr>
            <a:lvl9pPr marL="3657418"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319569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6" tIns="45718" rIns="91436" bIns="45718"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36" tIns="45718" rIns="91436" bIns="45718"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1" y="6356350"/>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2EAAE875-A053-6A4F-A48F-F1C220029E65}" type="datetimeFigureOut">
              <a:rPr lang="en-US" smtClean="0"/>
              <a:t>4/10/2026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8DE0D0D9-9241-2A4B-BE4C-9F7C73F302B9}" type="slidenum">
              <a:rPr lang="en-US" smtClean="0"/>
              <a:t>‹#›</a:t>
            </a:fld>
            <a:endParaRPr lang="en-US" dirty="0"/>
          </a:p>
        </p:txBody>
      </p:sp>
    </p:spTree>
    <p:extLst>
      <p:ext uri="{BB962C8B-B14F-4D97-AF65-F5344CB8AC3E}">
        <p14:creationId xmlns:p14="http://schemas.microsoft.com/office/powerpoint/2010/main" val="2962100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77"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457177" rtl="0" eaLnBrk="1" latinLnBrk="0" hangingPunct="1">
        <a:spcBef>
          <a:spcPct val="20000"/>
        </a:spcBef>
        <a:buFont typeface="Arial"/>
        <a:buChar char="•"/>
        <a:defRPr sz="3200" kern="1200">
          <a:solidFill>
            <a:schemeClr val="tx1"/>
          </a:solidFill>
          <a:latin typeface="+mn-lt"/>
          <a:ea typeface="+mn-ea"/>
          <a:cs typeface="+mn-cs"/>
        </a:defRPr>
      </a:lvl1pPr>
      <a:lvl2pPr marL="742913" indent="-285736" algn="l" defTabSz="457177" rtl="0" eaLnBrk="1" latinLnBrk="0" hangingPunct="1">
        <a:spcBef>
          <a:spcPct val="20000"/>
        </a:spcBef>
        <a:buFont typeface="Arial"/>
        <a:buChar char="–"/>
        <a:defRPr sz="2800" kern="1200">
          <a:solidFill>
            <a:schemeClr val="tx1"/>
          </a:solidFill>
          <a:latin typeface="+mn-lt"/>
          <a:ea typeface="+mn-ea"/>
          <a:cs typeface="+mn-cs"/>
        </a:defRPr>
      </a:lvl2pPr>
      <a:lvl3pPr marL="1142943" indent="-228589" algn="l" defTabSz="457177"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7"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7" rtl="0" eaLnBrk="1" latinLnBrk="0" hangingPunct="1">
        <a:spcBef>
          <a:spcPct val="20000"/>
        </a:spcBef>
        <a:buFont typeface="Arial"/>
        <a:buChar char="»"/>
        <a:defRPr sz="2000" kern="1200">
          <a:solidFill>
            <a:schemeClr val="tx1"/>
          </a:solidFill>
          <a:latin typeface="+mn-lt"/>
          <a:ea typeface="+mn-ea"/>
          <a:cs typeface="+mn-cs"/>
        </a:defRPr>
      </a:lvl5pPr>
      <a:lvl6pPr marL="2514475" indent="-228589"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53" indent="-228589"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30" indent="-228589"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7" indent="-228589"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5"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10" algn="l" defTabSz="457177" rtl="0" eaLnBrk="1" latinLnBrk="0" hangingPunct="1">
        <a:defRPr sz="1800" kern="1200">
          <a:solidFill>
            <a:schemeClr val="tx1"/>
          </a:solidFill>
          <a:latin typeface="+mn-lt"/>
          <a:ea typeface="+mn-ea"/>
          <a:cs typeface="+mn-cs"/>
        </a:defRPr>
      </a:lvl5pPr>
      <a:lvl6pPr marL="2285887" algn="l" defTabSz="457177" rtl="0" eaLnBrk="1" latinLnBrk="0" hangingPunct="1">
        <a:defRPr sz="1800" kern="1200">
          <a:solidFill>
            <a:schemeClr val="tx1"/>
          </a:solidFill>
          <a:latin typeface="+mn-lt"/>
          <a:ea typeface="+mn-ea"/>
          <a:cs typeface="+mn-cs"/>
        </a:defRPr>
      </a:lvl6pPr>
      <a:lvl7pPr marL="2743064" algn="l" defTabSz="457177" rtl="0" eaLnBrk="1" latinLnBrk="0" hangingPunct="1">
        <a:defRPr sz="1800" kern="1200">
          <a:solidFill>
            <a:schemeClr val="tx1"/>
          </a:solidFill>
          <a:latin typeface="+mn-lt"/>
          <a:ea typeface="+mn-ea"/>
          <a:cs typeface="+mn-cs"/>
        </a:defRPr>
      </a:lvl7pPr>
      <a:lvl8pPr marL="3200241" algn="l" defTabSz="457177" rtl="0" eaLnBrk="1" latinLnBrk="0" hangingPunct="1">
        <a:defRPr sz="1800" kern="1200">
          <a:solidFill>
            <a:schemeClr val="tx1"/>
          </a:solidFill>
          <a:latin typeface="+mn-lt"/>
          <a:ea typeface="+mn-ea"/>
          <a:cs typeface="+mn-cs"/>
        </a:defRPr>
      </a:lvl8pPr>
      <a:lvl9pPr marL="3657418"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7.xml"/><Relationship Id="rId7" Type="http://schemas.openxmlformats.org/officeDocument/2006/relationships/image" Target="../media/image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notesSlide" Target="../notesSlides/notesSlide1.xml"/><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B2F9AD-0EB0-164B-72A4-8AC8DD7B5D1E}"/>
              </a:ext>
            </a:extLst>
          </p:cNvPr>
          <p:cNvSpPr txBox="1">
            <a:spLocks noChangeArrowheads="1"/>
          </p:cNvSpPr>
          <p:nvPr/>
        </p:nvSpPr>
        <p:spPr bwMode="auto">
          <a:xfrm>
            <a:off x="3371274" y="6551438"/>
            <a:ext cx="56913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All images copyright-free from </a:t>
            </a:r>
            <a:r>
              <a:rPr lang="en-GB" altLang="en-US" sz="1100" i="1" dirty="0" err="1">
                <a:solidFill>
                  <a:srgbClr val="FFFFFF"/>
                </a:solidFill>
                <a:latin typeface="Century Gothic" panose="020B0502020202020204" pitchFamily="34" charset="0"/>
              </a:rPr>
              <a:t>pixabay</a:t>
            </a:r>
            <a:r>
              <a:rPr lang="en-GB" altLang="en-US" sz="1100" i="1" dirty="0">
                <a:solidFill>
                  <a:srgbClr val="FFFFFF"/>
                </a:solidFill>
                <a:latin typeface="Century Gothic" panose="020B0502020202020204" pitchFamily="34" charset="0"/>
              </a:rPr>
              <a:t>, unless otherwise identified</a:t>
            </a:r>
          </a:p>
        </p:txBody>
      </p:sp>
      <p:pic>
        <p:nvPicPr>
          <p:cNvPr id="2" name="Confetti story">
            <a:hlinkClick r:id="" action="ppaction://media"/>
            <a:extLst>
              <a:ext uri="{FF2B5EF4-FFF2-40B4-BE49-F238E27FC236}">
                <a16:creationId xmlns:a16="http://schemas.microsoft.com/office/drawing/2014/main" id="{25E03B42-22DB-F832-5FDF-8929E79148D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481948"/>
            <a:ext cx="9144000" cy="5143500"/>
          </a:xfrm>
          <a:prstGeom prst="rect">
            <a:avLst/>
          </a:prstGeom>
        </p:spPr>
      </p:pic>
      <p:pic>
        <p:nvPicPr>
          <p:cNvPr id="5" name="Graphic 4" descr="Storytelling with solid fill">
            <a:extLst>
              <a:ext uri="{FF2B5EF4-FFF2-40B4-BE49-F238E27FC236}">
                <a16:creationId xmlns:a16="http://schemas.microsoft.com/office/drawing/2014/main" id="{358C19F6-8683-D30E-6874-8DEE2D7296D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589428" y="1564324"/>
            <a:ext cx="1965143" cy="1965143"/>
          </a:xfrm>
          <a:prstGeom prst="rect">
            <a:avLst/>
          </a:prstGeom>
        </p:spPr>
      </p:pic>
      <p:pic>
        <p:nvPicPr>
          <p:cNvPr id="6" name="Graphic 5" descr="Thought bubble with solid fill">
            <a:extLst>
              <a:ext uri="{FF2B5EF4-FFF2-40B4-BE49-F238E27FC236}">
                <a16:creationId xmlns:a16="http://schemas.microsoft.com/office/drawing/2014/main" id="{95D09699-61D7-7725-6EE4-97275E185CF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585628" y="2686128"/>
            <a:ext cx="2181167" cy="2181167"/>
          </a:xfrm>
          <a:prstGeom prst="rect">
            <a:avLst/>
          </a:prstGeom>
        </p:spPr>
      </p:pic>
      <p:pic>
        <p:nvPicPr>
          <p:cNvPr id="12" name="Graphic 11">
            <a:extLst>
              <a:ext uri="{FF2B5EF4-FFF2-40B4-BE49-F238E27FC236}">
                <a16:creationId xmlns:a16="http://schemas.microsoft.com/office/drawing/2014/main" id="{146552B2-4E2F-CA84-1853-2C30C652A55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0" y="4762946"/>
            <a:ext cx="9144000" cy="2095054"/>
          </a:xfrm>
          <a:prstGeom prst="rect">
            <a:avLst/>
          </a:prstGeom>
        </p:spPr>
      </p:pic>
      <p:pic>
        <p:nvPicPr>
          <p:cNvPr id="13" name="Graphic 1" descr="Speech with solid fill">
            <a:extLst>
              <a:ext uri="{FF2B5EF4-FFF2-40B4-BE49-F238E27FC236}">
                <a16:creationId xmlns:a16="http://schemas.microsoft.com/office/drawing/2014/main" id="{130AE1CD-D77C-0C26-8615-E61E958197E6}"/>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41941" y="2686127"/>
            <a:ext cx="2181167" cy="2181167"/>
          </a:xfrm>
          <a:prstGeom prst="rect">
            <a:avLst/>
          </a:prstGeom>
        </p:spPr>
      </p:pic>
      <p:pic>
        <p:nvPicPr>
          <p:cNvPr id="7" name="Graphic 6" descr="Storytelling with solid fill">
            <a:extLst>
              <a:ext uri="{FF2B5EF4-FFF2-40B4-BE49-F238E27FC236}">
                <a16:creationId xmlns:a16="http://schemas.microsoft.com/office/drawing/2014/main" id="{176FEBDA-FD6C-6D41-E0EE-F8FA8E46B6B7}"/>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075324" y="3203657"/>
            <a:ext cx="914400" cy="914400"/>
          </a:xfrm>
          <a:prstGeom prst="rect">
            <a:avLst/>
          </a:prstGeom>
        </p:spPr>
      </p:pic>
      <p:pic>
        <p:nvPicPr>
          <p:cNvPr id="8" name="Graphic 7" descr="Storytelling with solid fill">
            <a:extLst>
              <a:ext uri="{FF2B5EF4-FFF2-40B4-BE49-F238E27FC236}">
                <a16:creationId xmlns:a16="http://schemas.microsoft.com/office/drawing/2014/main" id="{95A955EA-D4F1-2349-2C7A-D4F340BB3B56}"/>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219011" y="3090393"/>
            <a:ext cx="914400" cy="914400"/>
          </a:xfrm>
          <a:prstGeom prst="rect">
            <a:avLst/>
          </a:prstGeom>
        </p:spPr>
      </p:pic>
    </p:spTree>
    <p:extLst>
      <p:ext uri="{BB962C8B-B14F-4D97-AF65-F5344CB8AC3E}">
        <p14:creationId xmlns:p14="http://schemas.microsoft.com/office/powerpoint/2010/main" val="59978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3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0" repeatCount="indefinite" fill="hold" display="0">
                  <p:stCondLst>
                    <p:cond delay="indefinite"/>
                  </p:stCondLst>
                </p:cTn>
                <p:tgtEl>
                  <p:spTgt spid="2"/>
                </p:tgtEl>
              </p:cMediaNode>
            </p:video>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8FFA2-6EDB-86FF-87BB-723CC5B2EB7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EE09B76-2340-CA82-3E37-73CB89C361E8}"/>
              </a:ext>
            </a:extLst>
          </p:cNvPr>
          <p:cNvSpPr txBox="1">
            <a:spLocks noChangeArrowheads="1"/>
          </p:cNvSpPr>
          <p:nvPr/>
        </p:nvSpPr>
        <p:spPr bwMode="auto">
          <a:xfrm>
            <a:off x="250825" y="5909826"/>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3600" b="1" dirty="0">
                <a:solidFill>
                  <a:schemeClr val="bg1"/>
                </a:solidFill>
                <a:latin typeface="Century Gothic" panose="020B0502020202020204" pitchFamily="34" charset="0"/>
              </a:rPr>
              <a:t>…may we find treasure, old and new.</a:t>
            </a:r>
          </a:p>
        </p:txBody>
      </p:sp>
      <p:pic>
        <p:nvPicPr>
          <p:cNvPr id="2" name="Picture 2">
            <a:extLst>
              <a:ext uri="{FF2B5EF4-FFF2-40B4-BE49-F238E27FC236}">
                <a16:creationId xmlns:a16="http://schemas.microsoft.com/office/drawing/2014/main" id="{17CCE19D-105A-2147-3C3D-628950F56B5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5038"/>
            <a:ext cx="9144000" cy="5707282"/>
          </a:xfrm>
          <a:prstGeom prst="rect">
            <a:avLst/>
          </a:prstGeom>
          <a:ln>
            <a:solidFill>
              <a:schemeClr val="bg1"/>
            </a:solidFill>
          </a:ln>
        </p:spPr>
      </p:pic>
      <p:grpSp>
        <p:nvGrpSpPr>
          <p:cNvPr id="4" name="Group 3">
            <a:extLst>
              <a:ext uri="{FF2B5EF4-FFF2-40B4-BE49-F238E27FC236}">
                <a16:creationId xmlns:a16="http://schemas.microsoft.com/office/drawing/2014/main" id="{E9752DC7-3CFF-BD43-C06B-7CDFC1F95E9C}"/>
              </a:ext>
            </a:extLst>
          </p:cNvPr>
          <p:cNvGrpSpPr>
            <a:grpSpLocks/>
          </p:cNvGrpSpPr>
          <p:nvPr/>
        </p:nvGrpSpPr>
        <p:grpSpPr bwMode="auto">
          <a:xfrm>
            <a:off x="105169" y="5268678"/>
            <a:ext cx="639299" cy="364930"/>
            <a:chOff x="251520" y="5877272"/>
            <a:chExt cx="1512168" cy="792088"/>
          </a:xfrm>
        </p:grpSpPr>
        <p:sp>
          <p:nvSpPr>
            <p:cNvPr id="5" name="Rectangle 4">
              <a:extLst>
                <a:ext uri="{FF2B5EF4-FFF2-40B4-BE49-F238E27FC236}">
                  <a16:creationId xmlns:a16="http://schemas.microsoft.com/office/drawing/2014/main" id="{8A804BE1-D92A-3DB4-6252-C1F1AF3D632D}"/>
                </a:ext>
              </a:extLst>
            </p:cNvPr>
            <p:cNvSpPr>
              <a:spLocks noChangeArrowheads="1"/>
            </p:cNvSpPr>
            <p:nvPr/>
          </p:nvSpPr>
          <p:spPr bwMode="auto">
            <a:xfrm>
              <a:off x="251520" y="5877272"/>
              <a:ext cx="1512168" cy="792088"/>
            </a:xfrm>
            <a:prstGeom prst="rect">
              <a:avLst/>
            </a:prstGeom>
            <a:solidFill>
              <a:schemeClr val="bg1"/>
            </a:solidFill>
            <a:ln w="9525">
              <a:solidFill>
                <a:schemeClr val="bg1"/>
              </a:solidFill>
              <a:miter lim="800000"/>
              <a:headEnd/>
              <a:tailEnd/>
            </a:ln>
            <a:effectLst>
              <a:outerShdw blurRad="400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pic>
          <p:nvPicPr>
            <p:cNvPr id="6" name="Picture 1">
              <a:extLst>
                <a:ext uri="{FF2B5EF4-FFF2-40B4-BE49-F238E27FC236}">
                  <a16:creationId xmlns:a16="http://schemas.microsoft.com/office/drawing/2014/main" id="{4FA7850E-9F17-E0A2-235B-637C060F5E5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9865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97993-4916-B374-2723-1525E2616F2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74750EF-9561-FF91-EB6F-6477DA22DE5E}"/>
              </a:ext>
            </a:extLst>
          </p:cNvPr>
          <p:cNvSpPr txBox="1">
            <a:spLocks noChangeArrowheads="1"/>
          </p:cNvSpPr>
          <p:nvPr/>
        </p:nvSpPr>
        <p:spPr bwMode="auto">
          <a:xfrm>
            <a:off x="250825" y="5909826"/>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3600" b="1" dirty="0">
                <a:solidFill>
                  <a:schemeClr val="bg1"/>
                </a:solidFill>
                <a:latin typeface="Century Gothic" panose="020B0502020202020204" pitchFamily="34" charset="0"/>
              </a:rPr>
              <a:t>…may we find treasure, old and new.</a:t>
            </a:r>
          </a:p>
        </p:txBody>
      </p:sp>
      <p:pic>
        <p:nvPicPr>
          <p:cNvPr id="4" name="Picture 3">
            <a:extLst>
              <a:ext uri="{FF2B5EF4-FFF2-40B4-BE49-F238E27FC236}">
                <a16:creationId xmlns:a16="http://schemas.microsoft.com/office/drawing/2014/main" id="{827044AA-040B-DDF5-E8F5-6775F69E56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01843"/>
            <a:ext cx="9144000" cy="5454033"/>
          </a:xfrm>
          <a:prstGeom prst="rect">
            <a:avLst/>
          </a:prstGeom>
          <a:ln>
            <a:solidFill>
              <a:schemeClr val="bg1"/>
            </a:solidFill>
          </a:ln>
        </p:spPr>
      </p:pic>
    </p:spTree>
    <p:extLst>
      <p:ext uri="{BB962C8B-B14F-4D97-AF65-F5344CB8AC3E}">
        <p14:creationId xmlns:p14="http://schemas.microsoft.com/office/powerpoint/2010/main" val="207363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B3547-7440-E5F8-16AD-615FF925F72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0ED3E02-5187-8FAC-0815-DCCE028376D4}"/>
              </a:ext>
            </a:extLst>
          </p:cNvPr>
          <p:cNvSpPr txBox="1">
            <a:spLocks noChangeArrowheads="1"/>
          </p:cNvSpPr>
          <p:nvPr/>
        </p:nvSpPr>
        <p:spPr bwMode="auto">
          <a:xfrm>
            <a:off x="250825" y="5909826"/>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3600" b="1" dirty="0">
                <a:solidFill>
                  <a:schemeClr val="bg1"/>
                </a:solidFill>
                <a:latin typeface="Century Gothic" panose="020B0502020202020204" pitchFamily="34" charset="0"/>
              </a:rPr>
              <a:t>…may we find treasure, old and new.</a:t>
            </a:r>
          </a:p>
        </p:txBody>
      </p:sp>
      <p:pic>
        <p:nvPicPr>
          <p:cNvPr id="4" name="Picture 3">
            <a:extLst>
              <a:ext uri="{FF2B5EF4-FFF2-40B4-BE49-F238E27FC236}">
                <a16:creationId xmlns:a16="http://schemas.microsoft.com/office/drawing/2014/main" id="{122A4392-B160-1ACD-FB8E-48ED6105B27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96510"/>
            <a:ext cx="9144000" cy="5373111"/>
          </a:xfrm>
          <a:prstGeom prst="rect">
            <a:avLst/>
          </a:prstGeom>
          <a:ln>
            <a:solidFill>
              <a:schemeClr val="bg1"/>
            </a:solidFill>
          </a:ln>
        </p:spPr>
      </p:pic>
    </p:spTree>
    <p:extLst>
      <p:ext uri="{BB962C8B-B14F-4D97-AF65-F5344CB8AC3E}">
        <p14:creationId xmlns:p14="http://schemas.microsoft.com/office/powerpoint/2010/main" val="117182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528E0430-7528-4F40-A6B5-70B64771E28C}"/>
              </a:ext>
            </a:extLst>
          </p:cNvPr>
          <p:cNvSpPr txBox="1">
            <a:spLocks/>
          </p:cNvSpPr>
          <p:nvPr/>
        </p:nvSpPr>
        <p:spPr>
          <a:xfrm>
            <a:off x="4387442" y="1143018"/>
            <a:ext cx="4829583" cy="4571965"/>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36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6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a:defRPr/>
            </a:pPr>
            <a:endParaRPr lang="en-GB" sz="36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pPr>
              <a:defRPr/>
            </a:pPr>
            <a:r>
              <a:rPr lang="en-GB" sz="36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6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May we find treasure, old and new!</a:t>
            </a:r>
            <a:endParaRPr lang="en-GB" sz="2400" b="1" dirty="0">
              <a:solidFill>
                <a:schemeClr val="bg1"/>
              </a:solidFill>
              <a:latin typeface="Century Gothic" panose="020B0502020202020204" pitchFamily="34" charset="0"/>
              <a:ea typeface="ＭＳ 明朝"/>
              <a:cs typeface="Times New Roman"/>
            </a:endParaRPr>
          </a:p>
        </p:txBody>
      </p:sp>
      <p:pic>
        <p:nvPicPr>
          <p:cNvPr id="2" name="Picture 1">
            <a:extLst>
              <a:ext uri="{FF2B5EF4-FFF2-40B4-BE49-F238E27FC236}">
                <a16:creationId xmlns:a16="http://schemas.microsoft.com/office/drawing/2014/main" id="{5C3721F8-54DE-2D66-AFFF-667F1950C4D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4172373" cy="6858000"/>
          </a:xfrm>
          <a:prstGeom prst="rect">
            <a:avLst/>
          </a:prstGeom>
        </p:spPr>
      </p:pic>
      <p:grpSp>
        <p:nvGrpSpPr>
          <p:cNvPr id="5" name="Group 4">
            <a:extLst>
              <a:ext uri="{FF2B5EF4-FFF2-40B4-BE49-F238E27FC236}">
                <a16:creationId xmlns:a16="http://schemas.microsoft.com/office/drawing/2014/main" id="{E60A36C3-3986-138A-AFF6-E930FA695320}"/>
              </a:ext>
            </a:extLst>
          </p:cNvPr>
          <p:cNvGrpSpPr/>
          <p:nvPr/>
        </p:nvGrpSpPr>
        <p:grpSpPr>
          <a:xfrm rot="8217778">
            <a:off x="7400746" y="5525677"/>
            <a:ext cx="1882477" cy="1178502"/>
            <a:chOff x="0" y="0"/>
            <a:chExt cx="1670756" cy="1095023"/>
          </a:xfrm>
          <a:solidFill>
            <a:schemeClr val="bg1"/>
          </a:solidFill>
        </p:grpSpPr>
        <p:pic>
          <p:nvPicPr>
            <p:cNvPr id="6" name="Graphic 34" descr="Arrow: Counter-clockwise curve">
              <a:extLst>
                <a:ext uri="{FF2B5EF4-FFF2-40B4-BE49-F238E27FC236}">
                  <a16:creationId xmlns:a16="http://schemas.microsoft.com/office/drawing/2014/main" id="{FD54B353-66DC-E6C8-8463-A502E27A8E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7" name="Graphic 35" descr="Arrow: Counter-clockwise curve">
              <a:extLst>
                <a:ext uri="{FF2B5EF4-FFF2-40B4-BE49-F238E27FC236}">
                  <a16:creationId xmlns:a16="http://schemas.microsoft.com/office/drawing/2014/main" id="{FAF8BA3C-FF1D-C2B8-CE9F-1147DC2239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8" name="Graphic 36" descr="Arrow: Straight">
              <a:extLst>
                <a:ext uri="{FF2B5EF4-FFF2-40B4-BE49-F238E27FC236}">
                  <a16:creationId xmlns:a16="http://schemas.microsoft.com/office/drawing/2014/main" id="{CE657292-8777-EA77-02E4-66C67409C1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spTree>
    <p:extLst>
      <p:ext uri="{BB962C8B-B14F-4D97-AF65-F5344CB8AC3E}">
        <p14:creationId xmlns:p14="http://schemas.microsoft.com/office/powerpoint/2010/main" val="333924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torytelling with solid fill">
            <a:extLst>
              <a:ext uri="{FF2B5EF4-FFF2-40B4-BE49-F238E27FC236}">
                <a16:creationId xmlns:a16="http://schemas.microsoft.com/office/drawing/2014/main" id="{F49B7ECA-AF91-1073-1B9B-D5814D8542E5}"/>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852938" y="709938"/>
            <a:ext cx="5438125" cy="5438125"/>
          </a:xfrm>
          <a:prstGeom prst="rect">
            <a:avLst/>
          </a:prstGeom>
        </p:spPr>
      </p:pic>
    </p:spTree>
    <p:extLst>
      <p:ext uri="{BB962C8B-B14F-4D97-AF65-F5344CB8AC3E}">
        <p14:creationId xmlns:p14="http://schemas.microsoft.com/office/powerpoint/2010/main" val="99970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A9B6BE-929F-2F59-BBA5-9C0C37DFDFD5}"/>
              </a:ext>
            </a:extLst>
          </p:cNvPr>
          <p:cNvPicPr>
            <a:picLocks noChangeAspect="1"/>
          </p:cNvPicPr>
          <p:nvPr/>
        </p:nvPicPr>
        <p:blipFill>
          <a:blip r:embed="rId3"/>
          <a:stretch>
            <a:fillRect/>
          </a:stretch>
        </p:blipFill>
        <p:spPr>
          <a:xfrm>
            <a:off x="0" y="378372"/>
            <a:ext cx="9144000" cy="6101255"/>
          </a:xfrm>
          <a:prstGeom prst="rect">
            <a:avLst/>
          </a:prstGeom>
          <a:ln>
            <a:solidFill>
              <a:schemeClr val="bg1"/>
            </a:solidFill>
          </a:ln>
        </p:spPr>
      </p:pic>
    </p:spTree>
    <p:extLst>
      <p:ext uri="{BB962C8B-B14F-4D97-AF65-F5344CB8AC3E}">
        <p14:creationId xmlns:p14="http://schemas.microsoft.com/office/powerpoint/2010/main" val="249331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4E7F15-FCE7-FFB2-69B6-031C1AAFAE7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 y="487220"/>
            <a:ext cx="9202393" cy="5883561"/>
          </a:xfrm>
          <a:prstGeom prst="rect">
            <a:avLst/>
          </a:prstGeom>
        </p:spPr>
      </p:pic>
      <p:sp>
        <p:nvSpPr>
          <p:cNvPr id="4" name="Text Box 8">
            <a:extLst>
              <a:ext uri="{FF2B5EF4-FFF2-40B4-BE49-F238E27FC236}">
                <a16:creationId xmlns:a16="http://schemas.microsoft.com/office/drawing/2014/main" id="{0EAF9808-5E01-4DA8-9A03-5E507781930A}"/>
              </a:ext>
            </a:extLst>
          </p:cNvPr>
          <p:cNvSpPr txBox="1">
            <a:spLocks/>
          </p:cNvSpPr>
          <p:nvPr/>
        </p:nvSpPr>
        <p:spPr>
          <a:xfrm>
            <a:off x="215106" y="749443"/>
            <a:ext cx="8807513" cy="2287010"/>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36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600"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As we gather to share our story today….</a:t>
            </a:r>
          </a:p>
          <a:p>
            <a:pPr>
              <a:defRPr/>
            </a:pPr>
            <a:r>
              <a:rPr lang="en-GB" sz="36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600" b="1" dirty="0">
                <a:solidFill>
                  <a:schemeClr val="tx1"/>
                </a:solidFill>
                <a:latin typeface="Century Gothic" panose="020B0502020202020204" pitchFamily="34" charset="0"/>
              </a:rPr>
              <a:t>May we grow in our understanding.</a:t>
            </a:r>
            <a:endParaRPr lang="en-GB" sz="2400" b="1" dirty="0">
              <a:solidFill>
                <a:schemeClr val="tx1"/>
              </a:solidFill>
              <a:latin typeface="Century Gothic" panose="020B0502020202020204" pitchFamily="34" charset="0"/>
              <a:ea typeface="ＭＳ 明朝"/>
              <a:cs typeface="Times New Roman"/>
            </a:endParaRPr>
          </a:p>
        </p:txBody>
      </p:sp>
      <p:sp>
        <p:nvSpPr>
          <p:cNvPr id="3" name="Rectangle 2">
            <a:extLst>
              <a:ext uri="{FF2B5EF4-FFF2-40B4-BE49-F238E27FC236}">
                <a16:creationId xmlns:a16="http://schemas.microsoft.com/office/drawing/2014/main" id="{31ADE6E2-F762-C1EC-035F-29BC11C2DB24}"/>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As we gather to share today's story.</a:t>
            </a:r>
          </a:p>
        </p:txBody>
      </p:sp>
      <p:sp>
        <p:nvSpPr>
          <p:cNvPr id="5" name="Rectangle 3">
            <a:extLst>
              <a:ext uri="{FF2B5EF4-FFF2-40B4-BE49-F238E27FC236}">
                <a16:creationId xmlns:a16="http://schemas.microsoft.com/office/drawing/2014/main" id="{93034833-41FB-1B16-2D36-DAB8D85409E1}"/>
              </a:ext>
            </a:extLst>
          </p:cNvPr>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As we gather to share today's story.</a:t>
            </a:r>
          </a:p>
        </p:txBody>
      </p:sp>
      <p:pic>
        <p:nvPicPr>
          <p:cNvPr id="9" name="Graphic 8" descr="Door Open with solid fill">
            <a:extLst>
              <a:ext uri="{FF2B5EF4-FFF2-40B4-BE49-F238E27FC236}">
                <a16:creationId xmlns:a16="http://schemas.microsoft.com/office/drawing/2014/main" id="{F2E13B2A-D057-70E2-709F-65AA62AC280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47709" y="4891484"/>
            <a:ext cx="1562426" cy="15624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iterate type="lt">
                                    <p:tmPct val="1000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4CAAE2-7A96-6A40-824D-C25F0BCF6F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4" name="TextBox 3">
            <a:extLst>
              <a:ext uri="{FF2B5EF4-FFF2-40B4-BE49-F238E27FC236}">
                <a16:creationId xmlns:a16="http://schemas.microsoft.com/office/drawing/2014/main" id="{1EFBAF71-2DC4-4710-BDB7-1E837ACA4C41}"/>
              </a:ext>
            </a:extLst>
          </p:cNvPr>
          <p:cNvSpPr txBox="1"/>
          <p:nvPr/>
        </p:nvSpPr>
        <p:spPr>
          <a:xfrm>
            <a:off x="1" y="5748219"/>
            <a:ext cx="9143999" cy="1107996"/>
          </a:xfrm>
          <a:prstGeom prst="rect">
            <a:avLst/>
          </a:prstGeom>
          <a:noFill/>
        </p:spPr>
        <p:txBody>
          <a:bodyPr wrap="square" rtlCol="0">
            <a:spAutoFit/>
          </a:bodyPr>
          <a:lstStyle/>
          <a:p>
            <a:pPr algn="ctr"/>
            <a:r>
              <a:rPr lang="en-GB" sz="6600" b="1" dirty="0">
                <a:solidFill>
                  <a:schemeClr val="bg1"/>
                </a:solidFill>
                <a:latin typeface="Century Gothic" panose="020B0502020202020204" pitchFamily="34" charset="0"/>
              </a:rPr>
              <a:t>Our favourite stories</a:t>
            </a:r>
          </a:p>
        </p:txBody>
      </p:sp>
    </p:spTree>
    <p:extLst>
      <p:ext uri="{BB962C8B-B14F-4D97-AF65-F5344CB8AC3E}">
        <p14:creationId xmlns:p14="http://schemas.microsoft.com/office/powerpoint/2010/main" val="41468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0033C5-9ECC-61C4-63EE-DF0435E72A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14500"/>
            <a:ext cx="9144000" cy="5143500"/>
          </a:xfrm>
          <a:prstGeom prst="rect">
            <a:avLst/>
          </a:prstGeom>
        </p:spPr>
      </p:pic>
      <p:sp>
        <p:nvSpPr>
          <p:cNvPr id="4" name="Speech Bubble: Rectangle with Corners Rounded 3">
            <a:extLst>
              <a:ext uri="{FF2B5EF4-FFF2-40B4-BE49-F238E27FC236}">
                <a16:creationId xmlns:a16="http://schemas.microsoft.com/office/drawing/2014/main" id="{4A031147-048D-61AD-B48C-FAA1E4D97CC9}"/>
              </a:ext>
            </a:extLst>
          </p:cNvPr>
          <p:cNvSpPr/>
          <p:nvPr/>
        </p:nvSpPr>
        <p:spPr>
          <a:xfrm>
            <a:off x="368188" y="258945"/>
            <a:ext cx="8407625" cy="1149069"/>
          </a:xfrm>
          <a:prstGeom prst="wedgeRoundRectCallout">
            <a:avLst>
              <a:gd name="adj1" fmla="val 919"/>
              <a:gd name="adj2" fmla="val 85739"/>
              <a:gd name="adj3" fmla="val 16667"/>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I will speak using stories; I will tell things that have been secret since the world was made.”  </a:t>
            </a:r>
          </a:p>
        </p:txBody>
      </p:sp>
    </p:spTree>
    <p:extLst>
      <p:ext uri="{BB962C8B-B14F-4D97-AF65-F5344CB8AC3E}">
        <p14:creationId xmlns:p14="http://schemas.microsoft.com/office/powerpoint/2010/main" val="118256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FF074E-FDE0-7948-5D72-9F414466FF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18713"/>
            <a:ext cx="9144000" cy="5124659"/>
          </a:xfrm>
          <a:prstGeom prst="rect">
            <a:avLst/>
          </a:prstGeom>
        </p:spPr>
      </p:pic>
      <p:sp>
        <p:nvSpPr>
          <p:cNvPr id="3" name="TextBox 2">
            <a:extLst>
              <a:ext uri="{FF2B5EF4-FFF2-40B4-BE49-F238E27FC236}">
                <a16:creationId xmlns:a16="http://schemas.microsoft.com/office/drawing/2014/main" id="{2959F751-8FCB-65F1-6D3E-2440CA7F10BD}"/>
              </a:ext>
            </a:extLst>
          </p:cNvPr>
          <p:cNvSpPr txBox="1"/>
          <p:nvPr/>
        </p:nvSpPr>
        <p:spPr>
          <a:xfrm>
            <a:off x="1" y="5651115"/>
            <a:ext cx="9143999" cy="1107996"/>
          </a:xfrm>
          <a:prstGeom prst="rect">
            <a:avLst/>
          </a:prstGeom>
          <a:noFill/>
        </p:spPr>
        <p:txBody>
          <a:bodyPr wrap="square" rtlCol="0">
            <a:spAutoFit/>
          </a:bodyPr>
          <a:lstStyle/>
          <a:p>
            <a:pPr algn="ctr"/>
            <a:r>
              <a:rPr lang="en-GB" sz="6600" b="1" dirty="0">
                <a:solidFill>
                  <a:schemeClr val="bg1"/>
                </a:solidFill>
                <a:latin typeface="Century Gothic" panose="020B0502020202020204" pitchFamily="34" charset="0"/>
              </a:rPr>
              <a:t>The power of a story</a:t>
            </a:r>
          </a:p>
        </p:txBody>
      </p:sp>
    </p:spTree>
    <p:extLst>
      <p:ext uri="{BB962C8B-B14F-4D97-AF65-F5344CB8AC3E}">
        <p14:creationId xmlns:p14="http://schemas.microsoft.com/office/powerpoint/2010/main" val="17429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3113" y="539750"/>
            <a:ext cx="7597775" cy="5697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1747" name="Group 3"/>
          <p:cNvGrpSpPr>
            <a:grpSpLocks/>
          </p:cNvGrpSpPr>
          <p:nvPr/>
        </p:nvGrpSpPr>
        <p:grpSpPr bwMode="auto">
          <a:xfrm>
            <a:off x="250825" y="6050104"/>
            <a:ext cx="1084361" cy="618984"/>
            <a:chOff x="251520" y="5877272"/>
            <a:chExt cx="1512168" cy="792088"/>
          </a:xfrm>
        </p:grpSpPr>
        <p:sp>
          <p:nvSpPr>
            <p:cNvPr id="3" name="Rectangle 2"/>
            <p:cNvSpPr>
              <a:spLocks noChangeArrowheads="1"/>
            </p:cNvSpPr>
            <p:nvPr/>
          </p:nvSpPr>
          <p:spPr bwMode="auto">
            <a:xfrm>
              <a:off x="251520" y="5877272"/>
              <a:ext cx="1512168" cy="792088"/>
            </a:xfrm>
            <a:prstGeom prst="rect">
              <a:avLst/>
            </a:prstGeom>
            <a:solidFill>
              <a:schemeClr val="bg1"/>
            </a:solidFill>
            <a:ln w="9525">
              <a:solidFill>
                <a:schemeClr val="bg1"/>
              </a:solidFill>
              <a:miter lim="800000"/>
              <a:headEnd/>
              <a:tailEnd/>
            </a:ln>
            <a:effectLst>
              <a:outerShdw blurRad="400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pic>
          <p:nvPicPr>
            <p:cNvPr id="31749"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 name="Speech Bubble: Rectangle with Corners Rounded 3">
            <a:extLst>
              <a:ext uri="{FF2B5EF4-FFF2-40B4-BE49-F238E27FC236}">
                <a16:creationId xmlns:a16="http://schemas.microsoft.com/office/drawing/2014/main" id="{2EA2419D-AA27-786F-5FBD-66097450FE26}"/>
              </a:ext>
            </a:extLst>
          </p:cNvPr>
          <p:cNvSpPr/>
          <p:nvPr/>
        </p:nvSpPr>
        <p:spPr>
          <a:xfrm>
            <a:off x="1149069" y="4242959"/>
            <a:ext cx="6716389" cy="1437587"/>
          </a:xfrm>
          <a:prstGeom prst="wedgeRoundRectCallout">
            <a:avLst>
              <a:gd name="adj1" fmla="val 1856"/>
              <a:gd name="adj2" fmla="val -93130"/>
              <a:gd name="adj3" fmla="val 16667"/>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I will speak using stories; I will tell things that have been secret since the world was made.”  </a:t>
            </a:r>
          </a:p>
        </p:txBody>
      </p:sp>
    </p:spTree>
    <p:extLst>
      <p:ext uri="{BB962C8B-B14F-4D97-AF65-F5344CB8AC3E}">
        <p14:creationId xmlns:p14="http://schemas.microsoft.com/office/powerpoint/2010/main" val="222137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2">
            <a:extLst>
              <a:ext uri="{FF2B5EF4-FFF2-40B4-BE49-F238E27FC236}">
                <a16:creationId xmlns:a16="http://schemas.microsoft.com/office/drawing/2014/main" id="{DE1E582E-325D-55FB-0405-B3CF31580A27}"/>
              </a:ext>
            </a:extLst>
          </p:cNvPr>
          <p:cNvSpPr txBox="1">
            <a:spLocks noChangeArrowheads="1"/>
          </p:cNvSpPr>
          <p:nvPr/>
        </p:nvSpPr>
        <p:spPr bwMode="auto">
          <a:xfrm>
            <a:off x="250825" y="5683250"/>
            <a:ext cx="8642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4800" b="1" dirty="0">
                <a:solidFill>
                  <a:schemeClr val="bg1"/>
                </a:solidFill>
                <a:latin typeface="Century Gothic" panose="020B0502020202020204" pitchFamily="34" charset="0"/>
              </a:rPr>
              <a:t>Old treasure, new treasure</a:t>
            </a:r>
          </a:p>
        </p:txBody>
      </p:sp>
      <p:pic>
        <p:nvPicPr>
          <p:cNvPr id="3" name="Picture 2">
            <a:extLst>
              <a:ext uri="{FF2B5EF4-FFF2-40B4-BE49-F238E27FC236}">
                <a16:creationId xmlns:a16="http://schemas.microsoft.com/office/drawing/2014/main" id="{D57E0194-8B27-050A-AFED-4DCC5DA6FE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04812"/>
            <a:ext cx="9144000" cy="5123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4181F-93E4-0D78-9AB7-AFCCF27109DB}"/>
              </a:ext>
            </a:extLst>
          </p:cNvPr>
          <p:cNvSpPr txBox="1"/>
          <p:nvPr/>
        </p:nvSpPr>
        <p:spPr>
          <a:xfrm>
            <a:off x="5577538" y="582067"/>
            <a:ext cx="3379446" cy="5693866"/>
          </a:xfrm>
          <a:prstGeom prst="rect">
            <a:avLst/>
          </a:prstGeom>
          <a:noFill/>
        </p:spPr>
        <p:txBody>
          <a:bodyPr wrap="square" rtlCol="0">
            <a:spAutoFit/>
          </a:bodyPr>
          <a:lstStyle/>
          <a:p>
            <a:pPr algn="ctr"/>
            <a:r>
              <a:rPr lang="en-GB" sz="2800" b="1" dirty="0">
                <a:solidFill>
                  <a:schemeClr val="bg1"/>
                </a:solidFill>
                <a:latin typeface="Century Gothic" panose="020B0502020202020204" pitchFamily="34" charset="0"/>
              </a:rPr>
              <a:t>…I wonder which stories have come into your thoughts as we’ve been talking today?.....</a:t>
            </a:r>
          </a:p>
          <a:p>
            <a:pPr algn="ctr"/>
            <a:endParaRPr lang="en-GB" sz="2800" b="1" dirty="0">
              <a:solidFill>
                <a:schemeClr val="bg1"/>
              </a:solidFill>
              <a:latin typeface="Century Gothic" panose="020B0502020202020204" pitchFamily="34" charset="0"/>
            </a:endParaRPr>
          </a:p>
          <a:p>
            <a:pPr algn="ctr"/>
            <a:r>
              <a:rPr lang="en-GB" sz="2800" b="1" dirty="0">
                <a:solidFill>
                  <a:schemeClr val="bg1"/>
                </a:solidFill>
                <a:latin typeface="Century Gothic" panose="020B0502020202020204" pitchFamily="34" charset="0"/>
              </a:rPr>
              <a:t>…. I wonder how we might feel about discovering these…..and maybe some new ideas and new thinking?.....</a:t>
            </a:r>
          </a:p>
        </p:txBody>
      </p:sp>
      <p:pic>
        <p:nvPicPr>
          <p:cNvPr id="6" name="Picture 5">
            <a:extLst>
              <a:ext uri="{FF2B5EF4-FFF2-40B4-BE49-F238E27FC236}">
                <a16:creationId xmlns:a16="http://schemas.microsoft.com/office/drawing/2014/main" id="{B40D7889-1965-BF43-0C24-1725AACF009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5413572" cy="6858000"/>
          </a:xfrm>
          <a:prstGeom prst="rect">
            <a:avLst/>
          </a:prstGeom>
        </p:spPr>
      </p:pic>
    </p:spTree>
    <p:extLst>
      <p:ext uri="{BB962C8B-B14F-4D97-AF65-F5344CB8AC3E}">
        <p14:creationId xmlns:p14="http://schemas.microsoft.com/office/powerpoint/2010/main" val="400876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76E049-0836-4D29-F06A-7F7A6467AB5C}"/>
              </a:ext>
            </a:extLst>
          </p:cNvPr>
          <p:cNvSpPr txBox="1">
            <a:spLocks noChangeArrowheads="1"/>
          </p:cNvSpPr>
          <p:nvPr/>
        </p:nvSpPr>
        <p:spPr bwMode="auto">
          <a:xfrm>
            <a:off x="250825" y="5909826"/>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3600" b="1" dirty="0">
                <a:solidFill>
                  <a:schemeClr val="bg1"/>
                </a:solidFill>
                <a:latin typeface="Century Gothic" panose="020B0502020202020204" pitchFamily="34" charset="0"/>
              </a:rPr>
              <a:t>…may we find treasure, old and new.</a:t>
            </a:r>
          </a:p>
        </p:txBody>
      </p:sp>
      <p:pic>
        <p:nvPicPr>
          <p:cNvPr id="4" name="Picture 3">
            <a:extLst>
              <a:ext uri="{FF2B5EF4-FFF2-40B4-BE49-F238E27FC236}">
                <a16:creationId xmlns:a16="http://schemas.microsoft.com/office/drawing/2014/main" id="{7A29F1A3-B1FD-8E77-ED82-EBB325384B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59173"/>
            <a:ext cx="9144000" cy="5124659"/>
          </a:xfrm>
          <a:prstGeom prst="rect">
            <a:avLst/>
          </a:prstGeom>
          <a:ln>
            <a:solidFill>
              <a:schemeClr val="bg1"/>
            </a:solidFill>
          </a:ln>
        </p:spPr>
      </p:pic>
      <p:sp>
        <p:nvSpPr>
          <p:cNvPr id="6" name="TextBox 5">
            <a:extLst>
              <a:ext uri="{FF2B5EF4-FFF2-40B4-BE49-F238E27FC236}">
                <a16:creationId xmlns:a16="http://schemas.microsoft.com/office/drawing/2014/main" id="{3C4B1D94-0AD8-45A4-5B09-2C361D589A97}"/>
              </a:ext>
            </a:extLst>
          </p:cNvPr>
          <p:cNvSpPr txBox="1">
            <a:spLocks noChangeArrowheads="1"/>
          </p:cNvSpPr>
          <p:nvPr/>
        </p:nvSpPr>
        <p:spPr bwMode="auto">
          <a:xfrm>
            <a:off x="250825" y="5909825"/>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3600" b="1" dirty="0">
                <a:solidFill>
                  <a:schemeClr val="bg1"/>
                </a:solidFill>
                <a:latin typeface="Century Gothic" panose="020B0502020202020204" pitchFamily="34" charset="0"/>
              </a:rPr>
              <a:t>…may we find treasure, old and new.</a:t>
            </a:r>
          </a:p>
        </p:txBody>
      </p:sp>
    </p:spTree>
    <p:extLst>
      <p:ext uri="{BB962C8B-B14F-4D97-AF65-F5344CB8AC3E}">
        <p14:creationId xmlns:p14="http://schemas.microsoft.com/office/powerpoint/2010/main" val="170246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iterate type="lt">
                                    <p:tmPct val="0"/>
                                  </p:iterate>
                                  <p:childTnLst>
                                    <p:animEffect transition="out" filter="fade">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allAtOnce"/>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2083</TotalTime>
  <Words>1653</Words>
  <Application>Microsoft Office PowerPoint</Application>
  <PresentationFormat>On-screen Show (4:3)</PresentationFormat>
  <Paragraphs>97</Paragraphs>
  <Slides>16</Slides>
  <Notes>16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MS Mincho</vt:lpstr>
      <vt:lpstr>ＭＳ Ｐゴシック</vt:lpstr>
      <vt:lpstr>Arial</vt:lpstr>
      <vt:lpstr>Calibri</vt:lpstr>
      <vt:lpstr>Cambria</vt:lpstr>
      <vt:lpstr>Century Gothic</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33</cp:revision>
  <dcterms:created xsi:type="dcterms:W3CDTF">2016-05-28T09:08:15Z</dcterms:created>
  <dcterms:modified xsi:type="dcterms:W3CDTF">2026-04-10T14:25:38Z</dcterms:modified>
</cp:coreProperties>
</file>