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7" r:id="rId2"/>
    <p:sldId id="527" r:id="rId3"/>
    <p:sldId id="558" r:id="rId4"/>
    <p:sldId id="559" r:id="rId5"/>
    <p:sldId id="567" r:id="rId6"/>
    <p:sldId id="560" r:id="rId7"/>
    <p:sldId id="562" r:id="rId8"/>
    <p:sldId id="563" r:id="rId9"/>
    <p:sldId id="564" r:id="rId10"/>
    <p:sldId id="565" r:id="rId11"/>
    <p:sldId id="566" r:id="rId12"/>
    <p:sldId id="550" r:id="rId13"/>
    <p:sldId id="569" r:id="rId14"/>
    <p:sldId id="539" r:id="rId15"/>
    <p:sldId id="553" r:id="rId16"/>
    <p:sldId id="573" r:id="rId17"/>
    <p:sldId id="543" r:id="rId18"/>
    <p:sldId id="571" r:id="rId19"/>
    <p:sldId id="555" r:id="rId20"/>
    <p:sldId id="570" r:id="rId21"/>
    <p:sldId id="574" r:id="rId22"/>
    <p:sldId id="572" r:id="rId23"/>
    <p:sldId id="575" r:id="rId24"/>
    <p:sldId id="576" r:id="rId25"/>
    <p:sldId id="431" r:id="rId26"/>
    <p:sldId id="511" r:id="rId27"/>
    <p:sldId id="443" r:id="rId28"/>
    <p:sldId id="568" r:id="rId29"/>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B9E11-40DB-4445-AC5C-CF26B4BFE2B1}" v="153" dt="2025-11-28T12:22:29.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3" autoAdjust="0"/>
  </p:normalViewPr>
  <p:slideViewPr>
    <p:cSldViewPr>
      <p:cViewPr varScale="1">
        <p:scale>
          <a:sx n="56" d="100"/>
          <a:sy n="56" d="100"/>
        </p:scale>
        <p:origin x="214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11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pc:chgData name="Rachel Boxer" userId="6da37c9f42e40059" providerId="LiveId" clId="{0E13CC8D-59C2-4409-A640-E738E4606E44}" dt="2025-11-28T12:22:41.759" v="4566" actId="20577"/>
      <pc:docMkLst>
        <pc:docMk/>
      </pc:docMkLst>
      <pc:sldChg chg="addSp delSp modSp mod modAnim modNotesTx">
        <pc:chgData name="Rachel Boxer" userId="6da37c9f42e40059" providerId="LiveId" clId="{0E13CC8D-59C2-4409-A640-E738E4606E44}" dt="2025-11-25T12:33:49.160" v="4527" actId="20577"/>
        <pc:sldMkLst>
          <pc:docMk/>
          <pc:sldMk cId="0" sldId="443"/>
        </pc:sldMkLst>
        <pc:spChg chg="mod">
          <ac:chgData name="Rachel Boxer" userId="6da37c9f42e40059" providerId="LiveId" clId="{0E13CC8D-59C2-4409-A640-E738E4606E44}" dt="2025-11-10T23:56:23.813" v="4470" actId="1036"/>
          <ac:spMkLst>
            <pc:docMk/>
            <pc:sldMk cId="0" sldId="443"/>
            <ac:spMk id="5" creationId="{CD5A627A-B17B-4213-8C9E-8926FDC716B0}"/>
          </ac:spMkLst>
        </pc:spChg>
        <pc:picChg chg="add mod ord">
          <ac:chgData name="Rachel Boxer" userId="6da37c9f42e40059" providerId="LiveId" clId="{0E13CC8D-59C2-4409-A640-E738E4606E44}" dt="2025-11-10T15:02:01.753" v="1741" actId="171"/>
          <ac:picMkLst>
            <pc:docMk/>
            <pc:sldMk cId="0" sldId="443"/>
            <ac:picMk id="2" creationId="{E50D81F2-FB1B-BF81-DE2C-7BB7BD0BC70B}"/>
          </ac:picMkLst>
        </pc:picChg>
      </pc:sldChg>
      <pc:sldChg chg="modSp mod modNotesTx">
        <pc:chgData name="Rachel Boxer" userId="6da37c9f42e40059" providerId="LiveId" clId="{0E13CC8D-59C2-4409-A640-E738E4606E44}" dt="2025-11-24T12:05:08.991" v="4503" actId="20577"/>
        <pc:sldMkLst>
          <pc:docMk/>
          <pc:sldMk cId="2051850831" sldId="511"/>
        </pc:sldMkLst>
        <pc:spChg chg="mod">
          <ac:chgData name="Rachel Boxer" userId="6da37c9f42e40059" providerId="LiveId" clId="{0E13CC8D-59C2-4409-A640-E738E4606E44}" dt="2025-11-24T12:05:08.991" v="4503" actId="20577"/>
          <ac:spMkLst>
            <pc:docMk/>
            <pc:sldMk cId="2051850831" sldId="511"/>
            <ac:spMk id="6" creationId="{4D65D33E-DEB8-006B-4310-5EC0414A413B}"/>
          </ac:spMkLst>
        </pc:spChg>
      </pc:sldChg>
      <pc:sldChg chg="addSp delSp modSp mod addAnim delAnim modAnim modNotesTx">
        <pc:chgData name="Rachel Boxer" userId="6da37c9f42e40059" providerId="LiveId" clId="{0E13CC8D-59C2-4409-A640-E738E4606E44}" dt="2025-11-28T12:22:41.759" v="4566" actId="20577"/>
        <pc:sldMkLst>
          <pc:docMk/>
          <pc:sldMk cId="3071693309" sldId="527"/>
        </pc:sldMkLst>
        <pc:spChg chg="mod">
          <ac:chgData name="Rachel Boxer" userId="6da37c9f42e40059" providerId="LiveId" clId="{0E13CC8D-59C2-4409-A640-E738E4606E44}" dt="2025-11-10T23:36:12.012" v="4337" actId="20577"/>
          <ac:spMkLst>
            <pc:docMk/>
            <pc:sldMk cId="3071693309" sldId="527"/>
            <ac:spMk id="6" creationId="{63538C6E-F09D-4458-4AEE-BE8FE153400D}"/>
          </ac:spMkLst>
        </pc:spChg>
        <pc:picChg chg="add mod modCrop">
          <ac:chgData name="Rachel Boxer" userId="6da37c9f42e40059" providerId="LiveId" clId="{0E13CC8D-59C2-4409-A640-E738E4606E44}" dt="2025-11-25T14:46:12.318" v="4540" actId="732"/>
          <ac:picMkLst>
            <pc:docMk/>
            <pc:sldMk cId="3071693309" sldId="527"/>
            <ac:picMk id="3" creationId="{6525DAC2-8D49-C51C-0B7F-58A1E01A8E90}"/>
          </ac:picMkLst>
        </pc:picChg>
      </pc:sldChg>
      <pc:sldChg chg="addSp delSp modSp mod modAnim modNotesTx">
        <pc:chgData name="Rachel Boxer" userId="6da37c9f42e40059" providerId="LiveId" clId="{0E13CC8D-59C2-4409-A640-E738E4606E44}" dt="2025-11-10T23:19:48.813" v="3973" actId="20577"/>
        <pc:sldMkLst>
          <pc:docMk/>
          <pc:sldMk cId="1071536370" sldId="539"/>
        </pc:sldMkLst>
        <pc:spChg chg="mod">
          <ac:chgData name="Rachel Boxer" userId="6da37c9f42e40059" providerId="LiveId" clId="{0E13CC8D-59C2-4409-A640-E738E4606E44}" dt="2025-11-10T11:49:44.915" v="254" actId="12789"/>
          <ac:spMkLst>
            <pc:docMk/>
            <pc:sldMk cId="1071536370" sldId="539"/>
            <ac:spMk id="3" creationId="{FFF5F669-C380-22F5-2A0D-7D697BC74CDB}"/>
          </ac:spMkLst>
        </pc:spChg>
        <pc:picChg chg="add mod ord">
          <ac:chgData name="Rachel Boxer" userId="6da37c9f42e40059" providerId="LiveId" clId="{0E13CC8D-59C2-4409-A640-E738E4606E44}" dt="2025-11-10T11:49:21.632" v="245" actId="171"/>
          <ac:picMkLst>
            <pc:docMk/>
            <pc:sldMk cId="1071536370" sldId="539"/>
            <ac:picMk id="2" creationId="{6D83F7B8-287E-EDC1-CA09-500CD05984AD}"/>
          </ac:picMkLst>
        </pc:picChg>
      </pc:sldChg>
      <pc:sldChg chg="addSp delSp modSp mod modNotesTx">
        <pc:chgData name="Rachel Boxer" userId="6da37c9f42e40059" providerId="LiveId" clId="{0E13CC8D-59C2-4409-A640-E738E4606E44}" dt="2025-11-10T17:14:32.229" v="1780" actId="20577"/>
        <pc:sldMkLst>
          <pc:docMk/>
          <pc:sldMk cId="2480064798" sldId="543"/>
        </pc:sldMkLst>
        <pc:picChg chg="add mod">
          <ac:chgData name="Rachel Boxer" userId="6da37c9f42e40059" providerId="LiveId" clId="{0E13CC8D-59C2-4409-A640-E738E4606E44}" dt="2025-11-10T14:49:12.382" v="1086" actId="1076"/>
          <ac:picMkLst>
            <pc:docMk/>
            <pc:sldMk cId="2480064798" sldId="543"/>
            <ac:picMk id="3" creationId="{1301DE66-2464-6B4F-C29A-1CE388DF42DE}"/>
          </ac:picMkLst>
        </pc:picChg>
        <pc:picChg chg="mod">
          <ac:chgData name="Rachel Boxer" userId="6da37c9f42e40059" providerId="LiveId" clId="{0E13CC8D-59C2-4409-A640-E738E4606E44}" dt="2025-11-10T14:49:08.878" v="1085" actId="14100"/>
          <ac:picMkLst>
            <pc:docMk/>
            <pc:sldMk cId="2480064798" sldId="543"/>
            <ac:picMk id="5" creationId="{C3E82255-48A8-9D19-825C-C72156F180B0}"/>
          </ac:picMkLst>
        </pc:picChg>
      </pc:sldChg>
      <pc:sldChg chg="modSp mod addAnim delAnim modAnim modNotesTx">
        <pc:chgData name="Rachel Boxer" userId="6da37c9f42e40059" providerId="LiveId" clId="{0E13CC8D-59C2-4409-A640-E738E4606E44}" dt="2025-11-10T23:17:22.151" v="3900" actId="12789"/>
        <pc:sldMkLst>
          <pc:docMk/>
          <pc:sldMk cId="1249915018" sldId="550"/>
        </pc:sldMkLst>
        <pc:spChg chg="mod">
          <ac:chgData name="Rachel Boxer" userId="6da37c9f42e40059" providerId="LiveId" clId="{0E13CC8D-59C2-4409-A640-E738E4606E44}" dt="2025-11-10T23:17:22.151" v="3900" actId="12789"/>
          <ac:spMkLst>
            <pc:docMk/>
            <pc:sldMk cId="1249915018" sldId="550"/>
            <ac:spMk id="4" creationId="{8FC6B8D3-2A88-4C9A-C278-019E82621268}"/>
          </ac:spMkLst>
        </pc:spChg>
      </pc:sldChg>
      <pc:sldChg chg="addSp delSp modSp mod ord modNotesTx">
        <pc:chgData name="Rachel Boxer" userId="6da37c9f42e40059" providerId="LiveId" clId="{0E13CC8D-59C2-4409-A640-E738E4606E44}" dt="2025-11-10T17:14:25.425" v="1776" actId="20577"/>
        <pc:sldMkLst>
          <pc:docMk/>
          <pc:sldMk cId="3734154487" sldId="553"/>
        </pc:sldMkLst>
        <pc:picChg chg="add mod">
          <ac:chgData name="Rachel Boxer" userId="6da37c9f42e40059" providerId="LiveId" clId="{0E13CC8D-59C2-4409-A640-E738E4606E44}" dt="2025-11-10T14:51:18.133" v="1143" actId="208"/>
          <ac:picMkLst>
            <pc:docMk/>
            <pc:sldMk cId="3734154487" sldId="553"/>
            <ac:picMk id="6" creationId="{3C956423-522B-41E4-9B48-6C7DBEC3A952}"/>
          </ac:picMkLst>
        </pc:picChg>
      </pc:sldChg>
      <pc:sldChg chg="addSp delSp modSp mod ord modNotesTx">
        <pc:chgData name="Rachel Boxer" userId="6da37c9f42e40059" providerId="LiveId" clId="{0E13CC8D-59C2-4409-A640-E738E4606E44}" dt="2025-11-10T23:03:01.908" v="3274" actId="20577"/>
        <pc:sldMkLst>
          <pc:docMk/>
          <pc:sldMk cId="2812278802" sldId="555"/>
        </pc:sldMkLst>
        <pc:picChg chg="add mod">
          <ac:chgData name="Rachel Boxer" userId="6da37c9f42e40059" providerId="LiveId" clId="{0E13CC8D-59C2-4409-A640-E738E4606E44}" dt="2025-11-10T23:02:55.024" v="3269" actId="208"/>
          <ac:picMkLst>
            <pc:docMk/>
            <pc:sldMk cId="2812278802" sldId="555"/>
            <ac:picMk id="4" creationId="{8FA03DD2-99B3-E219-1692-CAE0B591D604}"/>
          </ac:picMkLst>
        </pc:picChg>
      </pc:sldChg>
      <pc:sldChg chg="modNotesTx">
        <pc:chgData name="Rachel Boxer" userId="6da37c9f42e40059" providerId="LiveId" clId="{0E13CC8D-59C2-4409-A640-E738E4606E44}" dt="2025-11-10T17:13:43.639" v="1747" actId="20577"/>
        <pc:sldMkLst>
          <pc:docMk/>
          <pc:sldMk cId="2370674632" sldId="558"/>
        </pc:sldMkLst>
      </pc:sldChg>
      <pc:sldChg chg="modNotesTx">
        <pc:chgData name="Rachel Boxer" userId="6da37c9f42e40059" providerId="LiveId" clId="{0E13CC8D-59C2-4409-A640-E738E4606E44}" dt="2025-11-10T23:07:49.352" v="3335" actId="20577"/>
        <pc:sldMkLst>
          <pc:docMk/>
          <pc:sldMk cId="1744281212" sldId="559"/>
        </pc:sldMkLst>
      </pc:sldChg>
      <pc:sldChg chg="modNotesTx">
        <pc:chgData name="Rachel Boxer" userId="6da37c9f42e40059" providerId="LiveId" clId="{0E13CC8D-59C2-4409-A640-E738E4606E44}" dt="2025-11-10T23:08:35.477" v="3342" actId="20577"/>
        <pc:sldMkLst>
          <pc:docMk/>
          <pc:sldMk cId="1010189278" sldId="560"/>
        </pc:sldMkLst>
      </pc:sldChg>
      <pc:sldChg chg="modNotesTx">
        <pc:chgData name="Rachel Boxer" userId="6da37c9f42e40059" providerId="LiveId" clId="{0E13CC8D-59C2-4409-A640-E738E4606E44}" dt="2025-11-10T17:13:58.697" v="1757" actId="20577"/>
        <pc:sldMkLst>
          <pc:docMk/>
          <pc:sldMk cId="1930396449" sldId="562"/>
        </pc:sldMkLst>
      </pc:sldChg>
      <pc:sldChg chg="modNotesTx">
        <pc:chgData name="Rachel Boxer" userId="6da37c9f42e40059" providerId="LiveId" clId="{0E13CC8D-59C2-4409-A640-E738E4606E44}" dt="2025-11-10T17:14:01.728" v="1759" actId="20577"/>
        <pc:sldMkLst>
          <pc:docMk/>
          <pc:sldMk cId="1863425184" sldId="563"/>
        </pc:sldMkLst>
      </pc:sldChg>
      <pc:sldChg chg="modNotesTx">
        <pc:chgData name="Rachel Boxer" userId="6da37c9f42e40059" providerId="LiveId" clId="{0E13CC8D-59C2-4409-A640-E738E4606E44}" dt="2025-11-10T17:14:05.206" v="1761" actId="20577"/>
        <pc:sldMkLst>
          <pc:docMk/>
          <pc:sldMk cId="1555603617" sldId="564"/>
        </pc:sldMkLst>
      </pc:sldChg>
      <pc:sldChg chg="modNotesTx">
        <pc:chgData name="Rachel Boxer" userId="6da37c9f42e40059" providerId="LiveId" clId="{0E13CC8D-59C2-4409-A640-E738E4606E44}" dt="2025-11-10T17:14:08.513" v="1764" actId="20577"/>
        <pc:sldMkLst>
          <pc:docMk/>
          <pc:sldMk cId="3254355841" sldId="565"/>
        </pc:sldMkLst>
      </pc:sldChg>
      <pc:sldChg chg="modNotesTx">
        <pc:chgData name="Rachel Boxer" userId="6da37c9f42e40059" providerId="LiveId" clId="{0E13CC8D-59C2-4409-A640-E738E4606E44}" dt="2025-11-10T23:14:33.797" v="3889" actId="20577"/>
        <pc:sldMkLst>
          <pc:docMk/>
          <pc:sldMk cId="738306419" sldId="566"/>
        </pc:sldMkLst>
      </pc:sldChg>
      <pc:sldChg chg="modNotesTx">
        <pc:chgData name="Rachel Boxer" userId="6da37c9f42e40059" providerId="LiveId" clId="{0E13CC8D-59C2-4409-A640-E738E4606E44}" dt="2025-11-10T17:13:49.671" v="1751" actId="20577"/>
        <pc:sldMkLst>
          <pc:docMk/>
          <pc:sldMk cId="1886724516" sldId="567"/>
        </pc:sldMkLst>
      </pc:sldChg>
      <pc:sldChg chg="modNotesTx">
        <pc:chgData name="Rachel Boxer" userId="6da37c9f42e40059" providerId="LiveId" clId="{0E13CC8D-59C2-4409-A640-E738E4606E44}" dt="2025-11-10T23:03:26.648" v="3275" actId="20577"/>
        <pc:sldMkLst>
          <pc:docMk/>
          <pc:sldMk cId="2585335716" sldId="568"/>
        </pc:sldMkLst>
      </pc:sldChg>
      <pc:sldChg chg="modSp add mod ord modNotesTx">
        <pc:chgData name="Rachel Boxer" userId="6da37c9f42e40059" providerId="LiveId" clId="{0E13CC8D-59C2-4409-A640-E738E4606E44}" dt="2025-11-10T23:18:09.121" v="3930" actId="20577"/>
        <pc:sldMkLst>
          <pc:docMk/>
          <pc:sldMk cId="4123706668" sldId="569"/>
        </pc:sldMkLst>
        <pc:spChg chg="mod">
          <ac:chgData name="Rachel Boxer" userId="6da37c9f42e40059" providerId="LiveId" clId="{0E13CC8D-59C2-4409-A640-E738E4606E44}" dt="2025-11-10T11:52:17.342" v="381" actId="12789"/>
          <ac:spMkLst>
            <pc:docMk/>
            <pc:sldMk cId="4123706668" sldId="569"/>
            <ac:spMk id="3" creationId="{FD855F83-D7C7-B0DD-9BA5-03416FF176A0}"/>
          </ac:spMkLst>
        </pc:spChg>
      </pc:sldChg>
      <pc:sldChg chg="add ord modNotesTx">
        <pc:chgData name="Rachel Boxer" userId="6da37c9f42e40059" providerId="LiveId" clId="{0E13CC8D-59C2-4409-A640-E738E4606E44}" dt="2025-11-10T17:14:46.052" v="1791" actId="20577"/>
        <pc:sldMkLst>
          <pc:docMk/>
          <pc:sldMk cId="2527778197" sldId="570"/>
        </pc:sldMkLst>
      </pc:sldChg>
      <pc:sldChg chg="add ord modNotesTx">
        <pc:chgData name="Rachel Boxer" userId="6da37c9f42e40059" providerId="LiveId" clId="{0E13CC8D-59C2-4409-A640-E738E4606E44}" dt="2025-11-10T17:14:35.512" v="1782" actId="20577"/>
        <pc:sldMkLst>
          <pc:docMk/>
          <pc:sldMk cId="3222722939" sldId="571"/>
        </pc:sldMkLst>
      </pc:sldChg>
      <pc:sldChg chg="add ord modNotesTx">
        <pc:chgData name="Rachel Boxer" userId="6da37c9f42e40059" providerId="LiveId" clId="{0E13CC8D-59C2-4409-A640-E738E4606E44}" dt="2025-11-10T17:15:03.454" v="1817" actId="20577"/>
        <pc:sldMkLst>
          <pc:docMk/>
          <pc:sldMk cId="3985135868" sldId="572"/>
        </pc:sldMkLst>
      </pc:sldChg>
      <pc:sldChg chg="add modNotesTx">
        <pc:chgData name="Rachel Boxer" userId="6da37c9f42e40059" providerId="LiveId" clId="{0E13CC8D-59C2-4409-A640-E738E4606E44}" dt="2025-11-10T17:14:29.812" v="1778" actId="20577"/>
        <pc:sldMkLst>
          <pc:docMk/>
          <pc:sldMk cId="2604356220" sldId="573"/>
        </pc:sldMkLst>
      </pc:sldChg>
      <pc:sldChg chg="addSp modSp new mod modNotesTx">
        <pc:chgData name="Rachel Boxer" userId="6da37c9f42e40059" providerId="LiveId" clId="{0E13CC8D-59C2-4409-A640-E738E4606E44}" dt="2025-11-10T17:14:59.767" v="1815" actId="20577"/>
        <pc:sldMkLst>
          <pc:docMk/>
          <pc:sldMk cId="342622916" sldId="574"/>
        </pc:sldMkLst>
        <pc:picChg chg="add mod">
          <ac:chgData name="Rachel Boxer" userId="6da37c9f42e40059" providerId="LiveId" clId="{0E13CC8D-59C2-4409-A640-E738E4606E44}" dt="2025-11-10T14:56:30.062" v="1320" actId="208"/>
          <ac:picMkLst>
            <pc:docMk/>
            <pc:sldMk cId="342622916" sldId="574"/>
            <ac:picMk id="3" creationId="{4D752108-F55C-AFAE-753C-48C01B309D58}"/>
          </ac:picMkLst>
        </pc:picChg>
      </pc:sldChg>
      <pc:sldChg chg="addSp modSp add modNotesTx">
        <pc:chgData name="Rachel Boxer" userId="6da37c9f42e40059" providerId="LiveId" clId="{0E13CC8D-59C2-4409-A640-E738E4606E44}" dt="2025-11-10T17:15:10.487" v="1823" actId="20577"/>
        <pc:sldMkLst>
          <pc:docMk/>
          <pc:sldMk cId="1505381872" sldId="575"/>
        </pc:sldMkLst>
        <pc:picChg chg="add mod">
          <ac:chgData name="Rachel Boxer" userId="6da37c9f42e40059" providerId="LiveId" clId="{0E13CC8D-59C2-4409-A640-E738E4606E44}" dt="2025-11-10T14:53:11.064" v="1165"/>
          <ac:picMkLst>
            <pc:docMk/>
            <pc:sldMk cId="1505381872" sldId="575"/>
            <ac:picMk id="2" creationId="{7FD6B3B7-B379-27A9-C02C-28F95878B9EC}"/>
          </ac:picMkLst>
        </pc:picChg>
      </pc:sldChg>
      <pc:sldChg chg="add replId modNotesTx">
        <pc:chgData name="Rachel Boxer" userId="6da37c9f42e40059" providerId="LiveId" clId="{0E13CC8D-59C2-4409-A640-E738E4606E44}" dt="2025-11-10T23:23:30.752" v="3975" actId="20577"/>
        <pc:sldMkLst>
          <pc:docMk/>
          <pc:sldMk cId="403408834" sldId="576"/>
        </pc:sldMkLst>
      </pc:sldChg>
      <pc:sldChg chg="addSp delSp modSp new mod delAnim modAnim modNotesTx">
        <pc:chgData name="Rachel Boxer" userId="6da37c9f42e40059" providerId="LiveId" clId="{0E13CC8D-59C2-4409-A640-E738E4606E44}" dt="2025-11-26T12:16:51.415" v="4561" actId="688"/>
        <pc:sldMkLst>
          <pc:docMk/>
          <pc:sldMk cId="1882833877" sldId="577"/>
        </pc:sldMkLst>
        <pc:spChg chg="add mod">
          <ac:chgData name="Rachel Boxer" userId="6da37c9f42e40059" providerId="LiveId" clId="{0E13CC8D-59C2-4409-A640-E738E4606E44}" dt="2025-11-10T23:05:41.587" v="3291" actId="1036"/>
          <ac:spMkLst>
            <pc:docMk/>
            <pc:sldMk cId="1882833877" sldId="577"/>
            <ac:spMk id="11" creationId="{66B5E165-2999-07FC-A4B7-E507E84FCCA0}"/>
          </ac:spMkLst>
        </pc:spChg>
        <pc:grpChg chg="add mod">
          <ac:chgData name="Rachel Boxer" userId="6da37c9f42e40059" providerId="LiveId" clId="{0E13CC8D-59C2-4409-A640-E738E4606E44}" dt="2025-11-26T12:16:46.027" v="4560" actId="688"/>
          <ac:grpSpMkLst>
            <pc:docMk/>
            <pc:sldMk cId="1882833877" sldId="577"/>
            <ac:grpSpMk id="4" creationId="{9BE6F88F-5FC1-311E-0152-CBD9F4D06514}"/>
          </ac:grpSpMkLst>
        </pc:grpChg>
        <pc:picChg chg="add mod">
          <ac:chgData name="Rachel Boxer" userId="6da37c9f42e40059" providerId="LiveId" clId="{0E13CC8D-59C2-4409-A640-E738E4606E44}" dt="2025-11-26T12:15:59.328" v="4552" actId="164"/>
          <ac:picMkLst>
            <pc:docMk/>
            <pc:sldMk cId="1882833877" sldId="577"/>
            <ac:picMk id="2" creationId="{B10A8CF0-AB3A-EE75-6207-DCC4F85FCB9A}"/>
          </ac:picMkLst>
        </pc:picChg>
        <pc:picChg chg="add mod modCrop">
          <ac:chgData name="Rachel Boxer" userId="6da37c9f42e40059" providerId="LiveId" clId="{0E13CC8D-59C2-4409-A640-E738E4606E44}" dt="2025-11-26T12:15:45.831" v="4551" actId="164"/>
          <ac:picMkLst>
            <pc:docMk/>
            <pc:sldMk cId="1882833877" sldId="577"/>
            <ac:picMk id="8" creationId="{CC484255-F4DD-38DC-CE91-7E7483A12048}"/>
          </ac:picMkLst>
        </pc:picChg>
        <pc:picChg chg="add mod">
          <ac:chgData name="Rachel Boxer" userId="6da37c9f42e40059" providerId="LiveId" clId="{0E13CC8D-59C2-4409-A640-E738E4606E44}" dt="2025-11-26T12:16:51.415" v="4561" actId="688"/>
          <ac:picMkLst>
            <pc:docMk/>
            <pc:sldMk cId="1882833877" sldId="577"/>
            <ac:picMk id="13" creationId="{CC6020CE-A997-D0CC-C5F2-E9D841842B0C}"/>
          </ac:picMkLst>
        </pc:picChg>
        <pc:picChg chg="add mod">
          <ac:chgData name="Rachel Boxer" userId="6da37c9f42e40059" providerId="LiveId" clId="{0E13CC8D-59C2-4409-A640-E738E4606E44}" dt="2025-11-10T23:53:57.769" v="4460" actId="1076"/>
          <ac:picMkLst>
            <pc:docMk/>
            <pc:sldMk cId="1882833877" sldId="577"/>
            <ac:picMk id="15" creationId="{EAE0665F-6153-D1B2-4222-9E7F5E2A62E9}"/>
          </ac:picMkLst>
        </pc:picChg>
        <pc:picChg chg="add mod">
          <ac:chgData name="Rachel Boxer" userId="6da37c9f42e40059" providerId="LiveId" clId="{0E13CC8D-59C2-4409-A640-E738E4606E44}" dt="2025-11-10T23:54:07.565" v="4461" actId="1076"/>
          <ac:picMkLst>
            <pc:docMk/>
            <pc:sldMk cId="1882833877" sldId="577"/>
            <ac:picMk id="17" creationId="{BFE65DE0-F3F9-9D0C-024C-D76D1FA56B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28/11/2025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ignbsl.com/sign/shin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ignbsl.com/sign/star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Candle flame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candle flame flicker….</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flame….</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r>
              <a:rPr lang="en-GB" b="0" dirty="0"/>
              <a:t>We come into this special / sacred space and time to be still….to think deeply…..to be together as a school community…..</a:t>
            </a:r>
          </a:p>
          <a:p>
            <a:r>
              <a:rPr lang="en-GB" b="0" dirty="0"/>
              <a:t>In our time together today, we will </a:t>
            </a:r>
            <a:r>
              <a:rPr lang="en-GB" b="1" dirty="0"/>
              <a:t>find out how different places in the world celebrate New Year, think about some words from the Bible, and reflect together on new beginnings.</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E0433-46C7-D253-B422-9ECD5365D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DB424-A28D-1E93-C2D1-75AEFE3FF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D1CFA-FEFF-A5D7-A719-C90133769E86}"/>
              </a:ext>
            </a:extLst>
          </p:cNvPr>
          <p:cNvSpPr>
            <a:spLocks noGrp="1"/>
          </p:cNvSpPr>
          <p:nvPr>
            <p:ph type="body" idx="1"/>
          </p:nvPr>
        </p:nvSpPr>
        <p:spPr/>
        <p:txBody>
          <a:bodyPr/>
          <a:lstStyle/>
          <a:p>
            <a:r>
              <a:rPr lang="en-GB" b="1" dirty="0"/>
              <a:t>Slide 10: </a:t>
            </a:r>
            <a:r>
              <a:rPr lang="en-GB" b="0" dirty="0"/>
              <a:t>And in some countries like Japan and Korea, it’s traditional to ring a big bell like this to ring in the New Year. In Japan, the bell is rung 108 times, so it’s quite a noisy way to celebrate!</a:t>
            </a:r>
            <a:endParaRPr lang="en-GB" b="1" dirty="0"/>
          </a:p>
        </p:txBody>
      </p:sp>
      <p:sp>
        <p:nvSpPr>
          <p:cNvPr id="4" name="Slide Number Placeholder 3">
            <a:extLst>
              <a:ext uri="{FF2B5EF4-FFF2-40B4-BE49-F238E27FC236}">
                <a16:creationId xmlns:a16="http://schemas.microsoft.com/office/drawing/2014/main" id="{403D1A9C-AA16-486C-CE62-135F4FE920DE}"/>
              </a:ext>
            </a:extLst>
          </p:cNvPr>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232467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9575-3618-5CFB-3028-39FDBE70D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B94D-769B-77DB-535D-86D7B1ADF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6CCE2-6295-C85B-B917-05F0EBD89ABC}"/>
              </a:ext>
            </a:extLst>
          </p:cNvPr>
          <p:cNvSpPr>
            <a:spLocks noGrp="1"/>
          </p:cNvSpPr>
          <p:nvPr>
            <p:ph type="body" idx="1"/>
          </p:nvPr>
        </p:nvSpPr>
        <p:spPr/>
        <p:txBody>
          <a:bodyPr/>
          <a:lstStyle/>
          <a:p>
            <a:r>
              <a:rPr lang="en-GB" b="1" dirty="0"/>
              <a:t>Slide 11: </a:t>
            </a:r>
            <a:r>
              <a:rPr lang="en-GB" dirty="0"/>
              <a:t>What all these traditions show is a desire for good things for a new year – it’s a universal expression of what it means to be a human being. </a:t>
            </a:r>
            <a:r>
              <a:rPr lang="en-GB" i="1" dirty="0"/>
              <a:t>[you might like to find out about any traditions from cultures you have represented in your own school community, or give pupils a chance to say how they celebrate the new year in their family, if they do this] </a:t>
            </a:r>
            <a:r>
              <a:rPr lang="en-GB" i="0" dirty="0"/>
              <a:t>A new year feels like a fresh beginning, and so people will often make New Year Resolutions where they promise to live well, or be a better person, or take up a new hobby. I wonder if any people you know have done this? </a:t>
            </a:r>
            <a:r>
              <a:rPr lang="en-GB" i="1" dirty="0"/>
              <a:t>[</a:t>
            </a:r>
            <a:r>
              <a:rPr lang="en-GB" sz="1100" i="1" dirty="0"/>
              <a:t>allow a few moments to discuss’] </a:t>
            </a:r>
            <a:r>
              <a:rPr lang="en-GB" sz="1100" i="0" dirty="0"/>
              <a:t>We are also beginning a new series together this term, and we will share new stories, new ideas, and new challenges. As we start this brand new year, we are going to pause and be still again for a few moments to reflect…..</a:t>
            </a:r>
            <a:endParaRPr lang="en-GB" i="1" dirty="0"/>
          </a:p>
        </p:txBody>
      </p:sp>
      <p:sp>
        <p:nvSpPr>
          <p:cNvPr id="4" name="Slide Number Placeholder 3">
            <a:extLst>
              <a:ext uri="{FF2B5EF4-FFF2-40B4-BE49-F238E27FC236}">
                <a16:creationId xmlns:a16="http://schemas.microsoft.com/office/drawing/2014/main" id="{D4C66CB0-A5D1-DCFA-50DA-DD1E008BB98D}"/>
              </a:ext>
            </a:extLst>
          </p:cNvPr>
          <p:cNvSpPr>
            <a:spLocks noGrp="1"/>
          </p:cNvSpPr>
          <p:nvPr>
            <p:ph type="sldNum" sz="quarter" idx="5"/>
          </p:nvPr>
        </p:nvSpPr>
        <p:spPr/>
        <p:txBody>
          <a:bodyPr/>
          <a:lstStyle/>
          <a:p>
            <a:fld id="{DDD5497B-4A75-480F-A5A0-54029FF93931}" type="slidenum">
              <a:rPr lang="en-GB" smtClean="0"/>
              <a:t>11</a:t>
            </a:fld>
            <a:endParaRPr lang="en-GB"/>
          </a:p>
        </p:txBody>
      </p:sp>
    </p:spTree>
    <p:extLst>
      <p:ext uri="{BB962C8B-B14F-4D97-AF65-F5344CB8AC3E}">
        <p14:creationId xmlns:p14="http://schemas.microsoft.com/office/powerpoint/2010/main" val="172255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12: Responding and words for worship</a:t>
            </a:r>
          </a:p>
          <a:p>
            <a:r>
              <a:rPr lang="en-GB" b="0" dirty="0"/>
              <a:t>We’ve thought about the different ways in which the New Year is welcomed in across the world. Everywhere, people share their hopes and dreams…..</a:t>
            </a:r>
          </a:p>
          <a:p>
            <a:r>
              <a:rPr lang="en-GB" sz="1200" b="0" kern="1200" dirty="0">
                <a:solidFill>
                  <a:schemeClr val="tx1"/>
                </a:solidFill>
                <a:effectLst/>
                <a:latin typeface="+mn-lt"/>
                <a:ea typeface="+mn-ea"/>
                <a:cs typeface="+mn-cs"/>
              </a:rPr>
              <a:t>As you are still and quiet, I want you to think back over 2025…..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what you are grateful for about last year, 2025?....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what you would wish or pray for this new year, 2026?....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what you might like to be different about 2026?....</a:t>
            </a:r>
          </a:p>
        </p:txBody>
      </p:sp>
      <p:sp>
        <p:nvSpPr>
          <p:cNvPr id="4" name="Slide Number Placeholder 3"/>
          <p:cNvSpPr>
            <a:spLocks noGrp="1"/>
          </p:cNvSpPr>
          <p:nvPr>
            <p:ph type="sldNum" sz="quarter" idx="5"/>
          </p:nvPr>
        </p:nvSpPr>
        <p:spPr/>
        <p:txBody>
          <a:bodyPr/>
          <a:lstStyle/>
          <a:p>
            <a:fld id="{DDD5497B-4A75-480F-A5A0-54029FF93931}" type="slidenum">
              <a:rPr lang="en-GB" smtClean="0"/>
              <a:t>12</a:t>
            </a:fld>
            <a:endParaRPr lang="en-GB"/>
          </a:p>
        </p:txBody>
      </p:sp>
    </p:spTree>
    <p:extLst>
      <p:ext uri="{BB962C8B-B14F-4D97-AF65-F5344CB8AC3E}">
        <p14:creationId xmlns:p14="http://schemas.microsoft.com/office/powerpoint/2010/main" val="263798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01627-DB36-2342-A5F1-7A1958D3B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AA5AD-AAEE-9ACC-2DE4-A518E188D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70274-F1D7-94AB-DE75-20B44436B9C9}"/>
              </a:ext>
            </a:extLst>
          </p:cNvPr>
          <p:cNvSpPr>
            <a:spLocks noGrp="1"/>
          </p:cNvSpPr>
          <p:nvPr>
            <p:ph type="body" idx="1"/>
          </p:nvPr>
        </p:nvSpPr>
        <p:spPr/>
        <p:txBody>
          <a:bodyPr/>
          <a:lstStyle/>
          <a:p>
            <a:r>
              <a:rPr lang="en-GB" b="1" dirty="0"/>
              <a:t>Slide 13: </a:t>
            </a:r>
            <a:r>
              <a:rPr lang="en-GB" b="0" dirty="0"/>
              <a:t>These words are over 2000 years old and written in a book in the Old Testament containing stories about a man called Daniel. Next week, we will hear more! Let me read you the words </a:t>
            </a:r>
            <a:r>
              <a:rPr lang="en-GB" b="0" i="1" dirty="0"/>
              <a:t>[repeat them if needed]:</a:t>
            </a:r>
            <a:endParaRPr lang="en-GB" b="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rPr>
              <a:t>…wise people will shine like the brightness of the sky. Those who teach others to live right will shine like stars forever and ever.</a:t>
            </a:r>
          </a:p>
          <a:p>
            <a:endParaRPr lang="en-GB" b="0" dirty="0"/>
          </a:p>
          <a:p>
            <a:r>
              <a:rPr lang="en-GB" b="0" dirty="0"/>
              <a:t>I wonder how these words might help us as we begin a new year? I wonder what it might mean for us to ‘shine like stars’ in 2026? I wonder how our actions might teach others to live well?....</a:t>
            </a:r>
          </a:p>
          <a:p>
            <a:endParaRPr lang="en-GB" b="0" dirty="0"/>
          </a:p>
        </p:txBody>
      </p:sp>
      <p:sp>
        <p:nvSpPr>
          <p:cNvPr id="4" name="Slide Number Placeholder 3">
            <a:extLst>
              <a:ext uri="{FF2B5EF4-FFF2-40B4-BE49-F238E27FC236}">
                <a16:creationId xmlns:a16="http://schemas.microsoft.com/office/drawing/2014/main" id="{0C7D0B6A-9D8F-3162-9CA4-53ED9B333622}"/>
              </a:ext>
            </a:extLst>
          </p:cNvPr>
          <p:cNvSpPr>
            <a:spLocks noGrp="1"/>
          </p:cNvSpPr>
          <p:nvPr>
            <p:ph type="sldNum" sz="quarter" idx="5"/>
          </p:nvPr>
        </p:nvSpPr>
        <p:spPr/>
        <p:txBody>
          <a:bodyPr/>
          <a:lstStyle/>
          <a:p>
            <a:fld id="{DDD5497B-4A75-480F-A5A0-54029FF93931}" type="slidenum">
              <a:rPr lang="en-GB" smtClean="0"/>
              <a:t>13</a:t>
            </a:fld>
            <a:endParaRPr lang="en-GB"/>
          </a:p>
        </p:txBody>
      </p:sp>
    </p:spTree>
    <p:extLst>
      <p:ext uri="{BB962C8B-B14F-4D97-AF65-F5344CB8AC3E}">
        <p14:creationId xmlns:p14="http://schemas.microsoft.com/office/powerpoint/2010/main" val="936323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14: Opportunity for reflection/prayer</a:t>
            </a:r>
          </a:p>
          <a:p>
            <a:r>
              <a:rPr lang="en-GB" b="0" dirty="0"/>
              <a:t>I’m going to use some words to help us to pray about this new year, and ask for God’s blessing over some of the people who are important to us. If this is something that you would like to join me with, then you will see these words ‘</a:t>
            </a:r>
            <a:r>
              <a:rPr lang="en-GB" b="1" dirty="0"/>
              <a:t>Help us to shine!’ </a:t>
            </a:r>
            <a:r>
              <a:rPr lang="en-GB" b="0" dirty="0"/>
              <a:t>throughout the prayer – do join in with them if you would like to.</a:t>
            </a:r>
          </a:p>
        </p:txBody>
      </p:sp>
      <p:sp>
        <p:nvSpPr>
          <p:cNvPr id="4" name="Slide Number Placeholder 3"/>
          <p:cNvSpPr>
            <a:spLocks noGrp="1"/>
          </p:cNvSpPr>
          <p:nvPr>
            <p:ph type="sldNum" sz="quarter" idx="5"/>
          </p:nvPr>
        </p:nvSpPr>
        <p:spPr/>
        <p:txBody>
          <a:bodyPr/>
          <a:lstStyle/>
          <a:p>
            <a:fld id="{DDD5497B-4A75-480F-A5A0-54029FF93931}" type="slidenum">
              <a:rPr lang="en-GB" smtClean="0"/>
              <a:t>14</a:t>
            </a:fld>
            <a:endParaRPr lang="en-GB"/>
          </a:p>
        </p:txBody>
      </p:sp>
    </p:spTree>
    <p:extLst>
      <p:ext uri="{BB962C8B-B14F-4D97-AF65-F5344CB8AC3E}">
        <p14:creationId xmlns:p14="http://schemas.microsoft.com/office/powerpoint/2010/main" val="2361377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75267-B36F-FA12-3D06-BACD5254C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92627-AC62-0FA2-CA86-7CA37F2A3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DD180-19A6-09AC-8CA0-B0A4FDD9AE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15: </a:t>
            </a:r>
            <a:r>
              <a:rPr lang="en-GB" sz="1200" b="0" kern="1200" dirty="0">
                <a:solidFill>
                  <a:schemeClr val="tx1"/>
                </a:solidFill>
                <a:effectLst/>
                <a:latin typeface="+mn-lt"/>
                <a:ea typeface="+mn-ea"/>
                <a:cs typeface="+mn-cs"/>
              </a:rPr>
              <a:t>In the way that we care for one another…..</a:t>
            </a:r>
          </a:p>
          <a:p>
            <a:endParaRPr lang="en-GB" dirty="0"/>
          </a:p>
        </p:txBody>
      </p:sp>
      <p:sp>
        <p:nvSpPr>
          <p:cNvPr id="4" name="Slide Number Placeholder 3">
            <a:extLst>
              <a:ext uri="{FF2B5EF4-FFF2-40B4-BE49-F238E27FC236}">
                <a16:creationId xmlns:a16="http://schemas.microsoft.com/office/drawing/2014/main" id="{E9DD8BA2-0154-1202-0173-4E78CEA924D0}"/>
              </a:ext>
            </a:extLst>
          </p:cNvPr>
          <p:cNvSpPr>
            <a:spLocks noGrp="1"/>
          </p:cNvSpPr>
          <p:nvPr>
            <p:ph type="sldNum" sz="quarter" idx="5"/>
          </p:nvPr>
        </p:nvSpPr>
        <p:spPr/>
        <p:txBody>
          <a:bodyPr/>
          <a:lstStyle/>
          <a:p>
            <a:fld id="{DDD5497B-4A75-480F-A5A0-54029FF93931}" type="slidenum">
              <a:rPr lang="en-GB" smtClean="0"/>
              <a:t>15</a:t>
            </a:fld>
            <a:endParaRPr lang="en-GB"/>
          </a:p>
        </p:txBody>
      </p:sp>
    </p:spTree>
    <p:extLst>
      <p:ext uri="{BB962C8B-B14F-4D97-AF65-F5344CB8AC3E}">
        <p14:creationId xmlns:p14="http://schemas.microsoft.com/office/powerpoint/2010/main" val="3972876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2474-F72E-40B1-3C91-D9988C111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84B49-7B74-0BE9-8803-398BB5F5D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A339F-7DBB-D9EC-62B9-33EB42B9E8E9}"/>
              </a:ext>
            </a:extLst>
          </p:cNvPr>
          <p:cNvSpPr>
            <a:spLocks noGrp="1"/>
          </p:cNvSpPr>
          <p:nvPr>
            <p:ph type="body" idx="1"/>
          </p:nvPr>
        </p:nvSpPr>
        <p:spPr/>
        <p:txBody>
          <a:bodyPr/>
          <a:lstStyle/>
          <a:p>
            <a:r>
              <a:rPr lang="en-GB" b="1" dirty="0"/>
              <a:t>Slide 16: </a:t>
            </a:r>
            <a:r>
              <a:rPr lang="en-GB" b="0" dirty="0"/>
              <a:t>‘</a:t>
            </a:r>
            <a:r>
              <a:rPr lang="en-GB" b="1" dirty="0"/>
              <a:t>Help us to shine!’</a:t>
            </a:r>
            <a:endParaRPr lang="en-GB" b="0" dirty="0"/>
          </a:p>
        </p:txBody>
      </p:sp>
      <p:sp>
        <p:nvSpPr>
          <p:cNvPr id="4" name="Slide Number Placeholder 3">
            <a:extLst>
              <a:ext uri="{FF2B5EF4-FFF2-40B4-BE49-F238E27FC236}">
                <a16:creationId xmlns:a16="http://schemas.microsoft.com/office/drawing/2014/main" id="{8E8BC60B-7FFE-4B79-042D-8D066DC8512D}"/>
              </a:ext>
            </a:extLst>
          </p:cNvPr>
          <p:cNvSpPr>
            <a:spLocks noGrp="1"/>
          </p:cNvSpPr>
          <p:nvPr>
            <p:ph type="sldNum" sz="quarter" idx="5"/>
          </p:nvPr>
        </p:nvSpPr>
        <p:spPr/>
        <p:txBody>
          <a:bodyPr/>
          <a:lstStyle/>
          <a:p>
            <a:fld id="{DDD5497B-4A75-480F-A5A0-54029FF93931}" type="slidenum">
              <a:rPr lang="en-GB" smtClean="0"/>
              <a:t>16</a:t>
            </a:fld>
            <a:endParaRPr lang="en-GB"/>
          </a:p>
        </p:txBody>
      </p:sp>
    </p:spTree>
    <p:extLst>
      <p:ext uri="{BB962C8B-B14F-4D97-AF65-F5344CB8AC3E}">
        <p14:creationId xmlns:p14="http://schemas.microsoft.com/office/powerpoint/2010/main" val="1282912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17: </a:t>
            </a:r>
            <a:r>
              <a:rPr lang="en-GB" sz="1200" b="0" kern="1200" dirty="0">
                <a:solidFill>
                  <a:schemeClr val="tx1"/>
                </a:solidFill>
                <a:effectLst/>
                <a:latin typeface="+mn-lt"/>
                <a:ea typeface="+mn-ea"/>
                <a:cs typeface="+mn-cs"/>
              </a:rPr>
              <a:t>In our homes and with our families….</a:t>
            </a:r>
          </a:p>
          <a:p>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17</a:t>
            </a:fld>
            <a:endParaRPr lang="en-GB"/>
          </a:p>
        </p:txBody>
      </p:sp>
    </p:spTree>
    <p:extLst>
      <p:ext uri="{BB962C8B-B14F-4D97-AF65-F5344CB8AC3E}">
        <p14:creationId xmlns:p14="http://schemas.microsoft.com/office/powerpoint/2010/main" val="2533011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9034-DB78-49F7-23B6-A15551B32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C89CD-D8D5-CC62-000D-29490C7EC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63934-1C74-5051-3917-07F48059B1CB}"/>
              </a:ext>
            </a:extLst>
          </p:cNvPr>
          <p:cNvSpPr>
            <a:spLocks noGrp="1"/>
          </p:cNvSpPr>
          <p:nvPr>
            <p:ph type="body" idx="1"/>
          </p:nvPr>
        </p:nvSpPr>
        <p:spPr/>
        <p:txBody>
          <a:bodyPr/>
          <a:lstStyle/>
          <a:p>
            <a:r>
              <a:rPr lang="en-GB" b="1" dirty="0"/>
              <a:t>Slide 18: </a:t>
            </a:r>
            <a:r>
              <a:rPr lang="en-GB" b="0" dirty="0"/>
              <a:t>‘</a:t>
            </a:r>
            <a:r>
              <a:rPr lang="en-GB" b="1" dirty="0"/>
              <a:t>Help us to shine!’</a:t>
            </a:r>
            <a:endParaRPr lang="en-GB" b="0" dirty="0"/>
          </a:p>
        </p:txBody>
      </p:sp>
      <p:sp>
        <p:nvSpPr>
          <p:cNvPr id="4" name="Slide Number Placeholder 3">
            <a:extLst>
              <a:ext uri="{FF2B5EF4-FFF2-40B4-BE49-F238E27FC236}">
                <a16:creationId xmlns:a16="http://schemas.microsoft.com/office/drawing/2014/main" id="{504CF6C1-181B-B108-6FD4-CC374C2452B8}"/>
              </a:ext>
            </a:extLst>
          </p:cNvPr>
          <p:cNvSpPr>
            <a:spLocks noGrp="1"/>
          </p:cNvSpPr>
          <p:nvPr>
            <p:ph type="sldNum" sz="quarter" idx="5"/>
          </p:nvPr>
        </p:nvSpPr>
        <p:spPr/>
        <p:txBody>
          <a:bodyPr/>
          <a:lstStyle/>
          <a:p>
            <a:fld id="{DDD5497B-4A75-480F-A5A0-54029FF93931}" type="slidenum">
              <a:rPr lang="en-GB" smtClean="0"/>
              <a:t>18</a:t>
            </a:fld>
            <a:endParaRPr lang="en-GB"/>
          </a:p>
        </p:txBody>
      </p:sp>
    </p:spTree>
    <p:extLst>
      <p:ext uri="{BB962C8B-B14F-4D97-AF65-F5344CB8AC3E}">
        <p14:creationId xmlns:p14="http://schemas.microsoft.com/office/powerpoint/2010/main" val="3601774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19: </a:t>
            </a:r>
            <a:r>
              <a:rPr lang="en-GB" b="0" dirty="0"/>
              <a:t>In our work and in our classrooms….</a:t>
            </a:r>
          </a:p>
        </p:txBody>
      </p:sp>
      <p:sp>
        <p:nvSpPr>
          <p:cNvPr id="4" name="Slide Number Placeholder 3"/>
          <p:cNvSpPr>
            <a:spLocks noGrp="1"/>
          </p:cNvSpPr>
          <p:nvPr>
            <p:ph type="sldNum" sz="quarter" idx="5"/>
          </p:nvPr>
        </p:nvSpPr>
        <p:spPr/>
        <p:txBody>
          <a:bodyPr/>
          <a:lstStyle/>
          <a:p>
            <a:fld id="{DDD5497B-4A75-480F-A5A0-54029FF93931}" type="slidenum">
              <a:rPr lang="en-GB" smtClean="0"/>
              <a:t>19</a:t>
            </a:fld>
            <a:endParaRPr lang="en-GB"/>
          </a:p>
        </p:txBody>
      </p:sp>
    </p:spTree>
    <p:extLst>
      <p:ext uri="{BB962C8B-B14F-4D97-AF65-F5344CB8AC3E}">
        <p14:creationId xmlns:p14="http://schemas.microsoft.com/office/powerpoint/2010/main" val="298440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0" kern="1200" dirty="0">
                <a:solidFill>
                  <a:schemeClr val="tx1"/>
                </a:solidFill>
                <a:effectLst/>
                <a:latin typeface="+mn-lt"/>
                <a:ea typeface="+mn-ea"/>
                <a:cs typeface="+mn-cs"/>
              </a:rPr>
              <a:t>Today, we have some new words to say together….</a:t>
            </a:r>
            <a:r>
              <a:rPr lang="en-GB" sz="1200" b="0" i="1" kern="1200" dirty="0">
                <a:solidFill>
                  <a:schemeClr val="tx1"/>
                </a:solidFill>
                <a:effectLst/>
                <a:latin typeface="+mn-lt"/>
                <a:ea typeface="+mn-ea"/>
                <a:cs typeface="+mn-cs"/>
              </a:rPr>
              <a:t>[teach them, using the BSL suggestions if desired]</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a:t>
            </a:r>
            <a:r>
              <a:rPr lang="en-GB" sz="1200" b="1" kern="1200">
                <a:solidFill>
                  <a:schemeClr val="tx1"/>
                </a:solidFill>
                <a:effectLst/>
                <a:latin typeface="+mn-lt"/>
                <a:ea typeface="+mn-ea"/>
                <a:cs typeface="+mn-cs"/>
              </a:rPr>
              <a:t>this sacred* </a:t>
            </a:r>
            <a:r>
              <a:rPr lang="en-GB" sz="1200" b="1" kern="1200" dirty="0">
                <a:solidFill>
                  <a:schemeClr val="tx1"/>
                </a:solidFill>
                <a:effectLst/>
                <a:latin typeface="+mn-lt"/>
                <a:ea typeface="+mn-ea"/>
                <a:cs typeface="+mn-cs"/>
              </a:rPr>
              <a:t>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*NB The word sacred means ‘set apart’: for many people, this might have something to do with God, but we want to use this word here intentionally, to help communicate that the time that you spend together in collective worship/assembly is a special time for your school community, set apart from the busy-ness of the school day.</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CD9B-1881-0DBF-1D6B-FB1279964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D48AB-EFBF-6DAB-C564-2B6C0F5FC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06932-51BA-3CFC-E16E-1E641DB4509F}"/>
              </a:ext>
            </a:extLst>
          </p:cNvPr>
          <p:cNvSpPr>
            <a:spLocks noGrp="1"/>
          </p:cNvSpPr>
          <p:nvPr>
            <p:ph type="body" idx="1"/>
          </p:nvPr>
        </p:nvSpPr>
        <p:spPr/>
        <p:txBody>
          <a:bodyPr/>
          <a:lstStyle/>
          <a:p>
            <a:r>
              <a:rPr lang="en-GB" b="1" dirty="0"/>
              <a:t>Slide 20: </a:t>
            </a:r>
            <a:r>
              <a:rPr lang="en-GB" b="0" dirty="0"/>
              <a:t>‘</a:t>
            </a:r>
            <a:r>
              <a:rPr lang="en-GB" b="1" dirty="0"/>
              <a:t>Help us to shine!’</a:t>
            </a:r>
            <a:endParaRPr lang="en-GB" b="0" dirty="0"/>
          </a:p>
        </p:txBody>
      </p:sp>
      <p:sp>
        <p:nvSpPr>
          <p:cNvPr id="4" name="Slide Number Placeholder 3">
            <a:extLst>
              <a:ext uri="{FF2B5EF4-FFF2-40B4-BE49-F238E27FC236}">
                <a16:creationId xmlns:a16="http://schemas.microsoft.com/office/drawing/2014/main" id="{3C158179-331E-57AF-B51E-B7B18735DA38}"/>
              </a:ext>
            </a:extLst>
          </p:cNvPr>
          <p:cNvSpPr>
            <a:spLocks noGrp="1"/>
          </p:cNvSpPr>
          <p:nvPr>
            <p:ph type="sldNum" sz="quarter" idx="5"/>
          </p:nvPr>
        </p:nvSpPr>
        <p:spPr/>
        <p:txBody>
          <a:bodyPr/>
          <a:lstStyle/>
          <a:p>
            <a:fld id="{DDD5497B-4A75-480F-A5A0-54029FF93931}" type="slidenum">
              <a:rPr lang="en-GB" smtClean="0"/>
              <a:t>20</a:t>
            </a:fld>
            <a:endParaRPr lang="en-GB"/>
          </a:p>
        </p:txBody>
      </p:sp>
    </p:spTree>
    <p:extLst>
      <p:ext uri="{BB962C8B-B14F-4D97-AF65-F5344CB8AC3E}">
        <p14:creationId xmlns:p14="http://schemas.microsoft.com/office/powerpoint/2010/main" val="195179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21: </a:t>
            </a:r>
            <a:r>
              <a:rPr lang="en-GB" b="0" dirty="0"/>
              <a:t>In how we care for the world that is our home….</a:t>
            </a:r>
          </a:p>
          <a:p>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21</a:t>
            </a:fld>
            <a:endParaRPr lang="en-GB"/>
          </a:p>
        </p:txBody>
      </p:sp>
    </p:spTree>
    <p:extLst>
      <p:ext uri="{BB962C8B-B14F-4D97-AF65-F5344CB8AC3E}">
        <p14:creationId xmlns:p14="http://schemas.microsoft.com/office/powerpoint/2010/main" val="156230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C581-0A45-C3EE-8B85-63E9CDAB5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33E47-B5AD-00BF-2B7A-2A886E627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18A04-7728-F65F-9924-4105DCA286DF}"/>
              </a:ext>
            </a:extLst>
          </p:cNvPr>
          <p:cNvSpPr>
            <a:spLocks noGrp="1"/>
          </p:cNvSpPr>
          <p:nvPr>
            <p:ph type="body" idx="1"/>
          </p:nvPr>
        </p:nvSpPr>
        <p:spPr/>
        <p:txBody>
          <a:bodyPr/>
          <a:lstStyle/>
          <a:p>
            <a:r>
              <a:rPr lang="en-GB" b="1" dirty="0"/>
              <a:t>Slide 22: </a:t>
            </a:r>
            <a:r>
              <a:rPr lang="en-GB" b="0" dirty="0"/>
              <a:t>‘</a:t>
            </a:r>
            <a:r>
              <a:rPr lang="en-GB" b="1" dirty="0"/>
              <a:t>Help us to shine!’</a:t>
            </a:r>
            <a:endParaRPr lang="en-GB" b="0" dirty="0"/>
          </a:p>
        </p:txBody>
      </p:sp>
      <p:sp>
        <p:nvSpPr>
          <p:cNvPr id="4" name="Slide Number Placeholder 3">
            <a:extLst>
              <a:ext uri="{FF2B5EF4-FFF2-40B4-BE49-F238E27FC236}">
                <a16:creationId xmlns:a16="http://schemas.microsoft.com/office/drawing/2014/main" id="{BF685AEF-0475-EF82-6C0F-3813443792A9}"/>
              </a:ext>
            </a:extLst>
          </p:cNvPr>
          <p:cNvSpPr>
            <a:spLocks noGrp="1"/>
          </p:cNvSpPr>
          <p:nvPr>
            <p:ph type="sldNum" sz="quarter" idx="5"/>
          </p:nvPr>
        </p:nvSpPr>
        <p:spPr/>
        <p:txBody>
          <a:bodyPr/>
          <a:lstStyle/>
          <a:p>
            <a:fld id="{DDD5497B-4A75-480F-A5A0-54029FF93931}" type="slidenum">
              <a:rPr lang="en-GB" smtClean="0"/>
              <a:t>22</a:t>
            </a:fld>
            <a:endParaRPr lang="en-GB"/>
          </a:p>
        </p:txBody>
      </p:sp>
    </p:spTree>
    <p:extLst>
      <p:ext uri="{BB962C8B-B14F-4D97-AF65-F5344CB8AC3E}">
        <p14:creationId xmlns:p14="http://schemas.microsoft.com/office/powerpoint/2010/main" val="413934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09D8A-E5C7-B03E-C3E6-57C8526C8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8EFAE-D090-949F-730E-88B065AE2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FB337-9C88-BF5E-6807-26EE795E31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23: </a:t>
            </a:r>
            <a:r>
              <a:rPr lang="en-GB" b="0" dirty="0"/>
              <a:t>Throughout this new year….</a:t>
            </a:r>
          </a:p>
          <a:p>
            <a:endParaRPr lang="en-GB" dirty="0"/>
          </a:p>
        </p:txBody>
      </p:sp>
      <p:sp>
        <p:nvSpPr>
          <p:cNvPr id="4" name="Slide Number Placeholder 3">
            <a:extLst>
              <a:ext uri="{FF2B5EF4-FFF2-40B4-BE49-F238E27FC236}">
                <a16:creationId xmlns:a16="http://schemas.microsoft.com/office/drawing/2014/main" id="{541E4B3C-D969-D587-674C-D8E403EFEB29}"/>
              </a:ext>
            </a:extLst>
          </p:cNvPr>
          <p:cNvSpPr>
            <a:spLocks noGrp="1"/>
          </p:cNvSpPr>
          <p:nvPr>
            <p:ph type="sldNum" sz="quarter" idx="5"/>
          </p:nvPr>
        </p:nvSpPr>
        <p:spPr/>
        <p:txBody>
          <a:bodyPr/>
          <a:lstStyle/>
          <a:p>
            <a:fld id="{DDD5497B-4A75-480F-A5A0-54029FF93931}" type="slidenum">
              <a:rPr lang="en-GB" smtClean="0"/>
              <a:t>23</a:t>
            </a:fld>
            <a:endParaRPr lang="en-GB"/>
          </a:p>
        </p:txBody>
      </p:sp>
    </p:spTree>
    <p:extLst>
      <p:ext uri="{BB962C8B-B14F-4D97-AF65-F5344CB8AC3E}">
        <p14:creationId xmlns:p14="http://schemas.microsoft.com/office/powerpoint/2010/main" val="3828295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587EC-0ADE-959A-0906-F5F65251C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1D598-C7A5-15B3-FE64-A1C58436D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8DC28-245C-C411-1BEF-9C1C09355D06}"/>
              </a:ext>
            </a:extLst>
          </p:cNvPr>
          <p:cNvSpPr>
            <a:spLocks noGrp="1"/>
          </p:cNvSpPr>
          <p:nvPr>
            <p:ph type="body" idx="1"/>
          </p:nvPr>
        </p:nvSpPr>
        <p:spPr/>
        <p:txBody>
          <a:bodyPr/>
          <a:lstStyle/>
          <a:p>
            <a:r>
              <a:rPr lang="en-GB" b="1" dirty="0"/>
              <a:t>Slide 24: </a:t>
            </a:r>
            <a:r>
              <a:rPr lang="en-GB" b="0" dirty="0"/>
              <a:t>‘</a:t>
            </a:r>
            <a:r>
              <a:rPr lang="en-GB" b="1" dirty="0"/>
              <a:t>Help us to shine!’</a:t>
            </a:r>
            <a:endParaRPr lang="en-GB" b="0" dirty="0"/>
          </a:p>
        </p:txBody>
      </p:sp>
      <p:sp>
        <p:nvSpPr>
          <p:cNvPr id="4" name="Slide Number Placeholder 3">
            <a:extLst>
              <a:ext uri="{FF2B5EF4-FFF2-40B4-BE49-F238E27FC236}">
                <a16:creationId xmlns:a16="http://schemas.microsoft.com/office/drawing/2014/main" id="{61D80F6D-942D-ADB4-1CFC-9F8C7C47D00B}"/>
              </a:ext>
            </a:extLst>
          </p:cNvPr>
          <p:cNvSpPr>
            <a:spLocks noGrp="1"/>
          </p:cNvSpPr>
          <p:nvPr>
            <p:ph type="sldNum" sz="quarter" idx="5"/>
          </p:nvPr>
        </p:nvSpPr>
        <p:spPr/>
        <p:txBody>
          <a:bodyPr/>
          <a:lstStyle/>
          <a:p>
            <a:fld id="{DDD5497B-4A75-480F-A5A0-54029FF93931}" type="slidenum">
              <a:rPr lang="en-GB" smtClean="0"/>
              <a:t>24</a:t>
            </a:fld>
            <a:endParaRPr lang="en-GB"/>
          </a:p>
        </p:txBody>
      </p:sp>
    </p:spTree>
    <p:extLst>
      <p:ext uri="{BB962C8B-B14F-4D97-AF65-F5344CB8AC3E}">
        <p14:creationId xmlns:p14="http://schemas.microsoft.com/office/powerpoint/2010/main" val="1905727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1200" b="1" kern="1200" dirty="0">
                <a:solidFill>
                  <a:schemeClr val="tx1"/>
                </a:solidFill>
                <a:effectLst/>
                <a:latin typeface="+mn-lt"/>
                <a:ea typeface="+mn-ea"/>
                <a:cs typeface="+mn-cs"/>
              </a:rPr>
              <a:t>Slide 26: Shine like stars!</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1200" b="0" kern="1200" dirty="0">
                <a:solidFill>
                  <a:schemeClr val="tx1"/>
                </a:solidFill>
                <a:effectLst/>
                <a:latin typeface="+mn-lt"/>
                <a:ea typeface="+mn-ea"/>
                <a:cs typeface="+mn-cs"/>
              </a:rPr>
              <a:t>Next week, we will begin a new series based on the story of a man named Daniel who lived through challenging times. You heard some words from the part of the Bible where this story is written earlier, and we will be finding out some of the things that helped him to ‘shine like a star’. And yes…..there will be lions!!</a:t>
            </a:r>
          </a:p>
        </p:txBody>
      </p:sp>
      <p:sp>
        <p:nvSpPr>
          <p:cNvPr id="4" name="Slide Number Placeholder 3"/>
          <p:cNvSpPr>
            <a:spLocks noGrp="1"/>
          </p:cNvSpPr>
          <p:nvPr>
            <p:ph type="sldNum" sz="quarter" idx="5"/>
          </p:nvPr>
        </p:nvSpPr>
        <p:spPr/>
        <p:txBody>
          <a:bodyPr/>
          <a:lstStyle/>
          <a:p>
            <a:fld id="{DDD5497B-4A75-480F-A5A0-54029FF93931}" type="slidenum">
              <a:rPr lang="en-GB" smtClean="0"/>
              <a:t>26</a:t>
            </a:fld>
            <a:endParaRPr lang="en-GB"/>
          </a:p>
        </p:txBody>
      </p:sp>
    </p:spTree>
    <p:extLst>
      <p:ext uri="{BB962C8B-B14F-4D97-AF65-F5344CB8AC3E}">
        <p14:creationId xmlns:p14="http://schemas.microsoft.com/office/powerpoint/2010/main" val="503949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i="1" kern="1200" dirty="0">
                <a:solidFill>
                  <a:schemeClr val="tx1"/>
                </a:solidFill>
                <a:effectLst/>
                <a:latin typeface="+mn-lt"/>
                <a:ea typeface="+mn-ea"/>
                <a:cs typeface="+mn-cs"/>
              </a:rPr>
              <a:t>These are the new sending words for this term.</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Sending: Slide 27</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Shine: </a:t>
            </a:r>
            <a:r>
              <a:rPr lang="en-GB" sz="1200" i="1" u="sng" kern="1200" dirty="0">
                <a:solidFill>
                  <a:schemeClr val="tx1"/>
                </a:solidFill>
                <a:effectLst/>
                <a:latin typeface="+mn-lt"/>
                <a:ea typeface="+mn-ea"/>
                <a:cs typeface="+mn-cs"/>
                <a:hlinkClick r:id="rId3"/>
              </a:rPr>
              <a:t>https://www.signbsl.com/sign/shine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(4</a:t>
            </a:r>
            <a:r>
              <a:rPr lang="en-GB" sz="1200" i="1" kern="1200" baseline="30000" dirty="0">
                <a:solidFill>
                  <a:schemeClr val="tx1"/>
                </a:solidFill>
                <a:effectLst/>
                <a:latin typeface="+mn-lt"/>
                <a:ea typeface="+mn-ea"/>
                <a:cs typeface="+mn-cs"/>
              </a:rPr>
              <a:t>th </a:t>
            </a:r>
            <a:r>
              <a:rPr lang="en-GB" sz="1200" i="1" kern="1200" dirty="0">
                <a:solidFill>
                  <a:schemeClr val="tx1"/>
                </a:solidFill>
                <a:effectLst/>
                <a:latin typeface="+mn-lt"/>
                <a:ea typeface="+mn-ea"/>
                <a:cs typeface="+mn-cs"/>
              </a:rPr>
              <a:t>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Stars: </a:t>
            </a:r>
            <a:r>
              <a:rPr lang="en-GB" sz="1200" i="1" u="sng" kern="1200" dirty="0">
                <a:solidFill>
                  <a:schemeClr val="tx1"/>
                </a:solidFill>
                <a:effectLst/>
                <a:latin typeface="+mn-lt"/>
                <a:ea typeface="+mn-ea"/>
                <a:cs typeface="+mn-cs"/>
                <a:hlinkClick r:id="rId4"/>
              </a:rPr>
              <a:t>https://www.signbsl.com/sign/stars</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(4</a:t>
            </a:r>
            <a:r>
              <a:rPr lang="en-GB" sz="1200" i="1" kern="1200" baseline="30000" dirty="0">
                <a:solidFill>
                  <a:schemeClr val="tx1"/>
                </a:solidFill>
                <a:effectLst/>
                <a:latin typeface="+mn-lt"/>
                <a:ea typeface="+mn-ea"/>
                <a:cs typeface="+mn-cs"/>
              </a:rPr>
              <a:t>th</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28: Reflective areas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Think: </a:t>
            </a:r>
            <a:r>
              <a:rPr lang="en-GB" sz="1200" b="0" kern="1200" dirty="0">
                <a:solidFill>
                  <a:schemeClr val="tx1"/>
                </a:solidFill>
                <a:effectLst/>
                <a:latin typeface="+mn-lt"/>
                <a:ea typeface="+mn-ea"/>
                <a:cs typeface="+mn-cs"/>
              </a:rPr>
              <a:t>What are you looking forward to in this new year?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What might you wish for your family, your school, or our world in 2026?</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Take a star shape and write or draw your thoughts on it. You might want to hang these up in your classroom.</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b="1" dirty="0"/>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28</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a:t>
            </a:r>
            <a:r>
              <a:rPr lang="en-GB" dirty="0"/>
              <a:t>The start of a new year is traditionally a time of new beginnings – a time to look back and be grateful, and a time to look forwards in anticipation. Today, we are going to do both of those things together….</a:t>
            </a:r>
          </a:p>
          <a:p>
            <a:r>
              <a:rPr lang="en-GB" dirty="0"/>
              <a:t>We’re going to start by finding out how the new year is welcomed in across the world….</a:t>
            </a:r>
          </a:p>
        </p:txBody>
      </p:sp>
      <p:sp>
        <p:nvSpPr>
          <p:cNvPr id="4" name="Slide Number Placeholder 3"/>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78772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a:t>
            </a:r>
            <a:r>
              <a:rPr lang="en-GB" b="0" dirty="0"/>
              <a:t>Here in the UK, you will often see fireworks as Big Ben in London strikes 12 on the first day of the New Year.</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1577035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76756-F973-6D37-E3F2-2C48C4CB7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92CB3-C934-60DF-F6DB-647FCB43C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39F40-877D-EBA5-BD6D-0758FCE314CB}"/>
              </a:ext>
            </a:extLst>
          </p:cNvPr>
          <p:cNvSpPr>
            <a:spLocks noGrp="1"/>
          </p:cNvSpPr>
          <p:nvPr>
            <p:ph type="body" idx="1"/>
          </p:nvPr>
        </p:nvSpPr>
        <p:spPr/>
        <p:txBody>
          <a:bodyPr/>
          <a:lstStyle/>
          <a:p>
            <a:r>
              <a:rPr lang="en-GB" b="1" dirty="0"/>
              <a:t>Slide 5: </a:t>
            </a:r>
            <a:r>
              <a:rPr lang="en-GB" b="0" dirty="0"/>
              <a:t>…..or in Scotland, you might hear bagpipes playing and take part in a </a:t>
            </a:r>
            <a:r>
              <a:rPr lang="en-GB" sz="1200" b="0" i="0" kern="1200" dirty="0">
                <a:solidFill>
                  <a:schemeClr val="tx1"/>
                </a:solidFill>
                <a:effectLst/>
                <a:latin typeface="+mn-lt"/>
                <a:ea typeface="+mn-ea"/>
                <a:cs typeface="+mn-cs"/>
              </a:rPr>
              <a:t>Ceilidh </a:t>
            </a:r>
            <a:r>
              <a:rPr lang="en-GB" sz="1200" b="0" i="1" kern="1200" dirty="0">
                <a:solidFill>
                  <a:schemeClr val="tx1"/>
                </a:solidFill>
                <a:effectLst/>
                <a:latin typeface="+mn-lt"/>
                <a:ea typeface="+mn-ea"/>
                <a:cs typeface="+mn-cs"/>
              </a:rPr>
              <a:t>(pronounced kay-lee)</a:t>
            </a:r>
            <a:endParaRPr lang="en-GB" b="1" i="1" dirty="0"/>
          </a:p>
        </p:txBody>
      </p:sp>
      <p:sp>
        <p:nvSpPr>
          <p:cNvPr id="4" name="Slide Number Placeholder 3">
            <a:extLst>
              <a:ext uri="{FF2B5EF4-FFF2-40B4-BE49-F238E27FC236}">
                <a16:creationId xmlns:a16="http://schemas.microsoft.com/office/drawing/2014/main" id="{6CB61D93-139A-27E6-3CDE-8C2111454ADD}"/>
              </a:ext>
            </a:extLst>
          </p:cNvPr>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243254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a:t>
            </a:r>
            <a:r>
              <a:rPr lang="en-GB" b="0" dirty="0"/>
              <a:t>If you are Danish, you might smash a plate on a friend’s doorstep to bring them good luck in the New Year! </a:t>
            </a:r>
            <a:r>
              <a:rPr lang="en-GB" b="0" i="1" dirty="0"/>
              <a:t>[apologies for the product placement here!]</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359296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639F-DB84-FF44-4D21-90FF74EC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B15F8-50CF-BADA-A17F-93D70059C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6EC90-991A-9CBC-B4C2-B5945D1F2802}"/>
              </a:ext>
            </a:extLst>
          </p:cNvPr>
          <p:cNvSpPr>
            <a:spLocks noGrp="1"/>
          </p:cNvSpPr>
          <p:nvPr>
            <p:ph type="body" idx="1"/>
          </p:nvPr>
        </p:nvSpPr>
        <p:spPr/>
        <p:txBody>
          <a:bodyPr/>
          <a:lstStyle/>
          <a:p>
            <a:r>
              <a:rPr lang="en-GB" b="1" dirty="0"/>
              <a:t>Slide 7: </a:t>
            </a:r>
            <a:r>
              <a:rPr lang="en-GB" b="0" dirty="0"/>
              <a:t>In Brazil, people traditionally eat lentils, symbolising wishes for good fortune for the New Year.</a:t>
            </a:r>
            <a:endParaRPr lang="en-GB" b="1" dirty="0"/>
          </a:p>
        </p:txBody>
      </p:sp>
      <p:sp>
        <p:nvSpPr>
          <p:cNvPr id="4" name="Slide Number Placeholder 3">
            <a:extLst>
              <a:ext uri="{FF2B5EF4-FFF2-40B4-BE49-F238E27FC236}">
                <a16:creationId xmlns:a16="http://schemas.microsoft.com/office/drawing/2014/main" id="{10655936-7D04-B650-920D-06E0B5930AF4}"/>
              </a:ext>
            </a:extLst>
          </p:cNvPr>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336850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C6539-3F78-2527-1422-ADBD0F228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BF6D1-DF15-9940-A9F6-3F5539ABA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1A5D2-E4DC-C5DC-5168-A0F2D18A1352}"/>
              </a:ext>
            </a:extLst>
          </p:cNvPr>
          <p:cNvSpPr>
            <a:spLocks noGrp="1"/>
          </p:cNvSpPr>
          <p:nvPr>
            <p:ph type="body" idx="1"/>
          </p:nvPr>
        </p:nvSpPr>
        <p:spPr/>
        <p:txBody>
          <a:bodyPr/>
          <a:lstStyle/>
          <a:p>
            <a:r>
              <a:rPr lang="en-GB" b="1" dirty="0"/>
              <a:t>Slide 8: </a:t>
            </a:r>
            <a:r>
              <a:rPr lang="en-GB" b="0" dirty="0"/>
              <a:t>In Spain, eating grapes is the thing to do: one each time the clock strikes midnight.</a:t>
            </a:r>
            <a:endParaRPr lang="en-GB" b="1" dirty="0"/>
          </a:p>
        </p:txBody>
      </p:sp>
      <p:sp>
        <p:nvSpPr>
          <p:cNvPr id="4" name="Slide Number Placeholder 3">
            <a:extLst>
              <a:ext uri="{FF2B5EF4-FFF2-40B4-BE49-F238E27FC236}">
                <a16:creationId xmlns:a16="http://schemas.microsoft.com/office/drawing/2014/main" id="{E6F924B8-4DD3-8E8D-0704-9BE332FC82D6}"/>
              </a:ext>
            </a:extLst>
          </p:cNvPr>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1749888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72BEA-9B11-E310-563C-EBB7321D6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0F84A-D8BE-1271-AA36-042B35AD0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D9CBA-AB5F-8063-DBC7-254AEECBB8BD}"/>
              </a:ext>
            </a:extLst>
          </p:cNvPr>
          <p:cNvSpPr>
            <a:spLocks noGrp="1"/>
          </p:cNvSpPr>
          <p:nvPr>
            <p:ph type="body" idx="1"/>
          </p:nvPr>
        </p:nvSpPr>
        <p:spPr/>
        <p:txBody>
          <a:bodyPr/>
          <a:lstStyle/>
          <a:p>
            <a:r>
              <a:rPr lang="en-GB" b="1" dirty="0"/>
              <a:t>Slide 9: </a:t>
            </a:r>
            <a:r>
              <a:rPr lang="en-GB" b="0" dirty="0"/>
              <a:t>In some South American countries, you might see people wandering around with empty suitcases, as they symbolise the desire for new adventures in the New Year.</a:t>
            </a:r>
            <a:endParaRPr lang="en-GB" b="1" dirty="0"/>
          </a:p>
        </p:txBody>
      </p:sp>
      <p:sp>
        <p:nvSpPr>
          <p:cNvPr id="4" name="Slide Number Placeholder 3">
            <a:extLst>
              <a:ext uri="{FF2B5EF4-FFF2-40B4-BE49-F238E27FC236}">
                <a16:creationId xmlns:a16="http://schemas.microsoft.com/office/drawing/2014/main" id="{C98C7F7C-85E9-C762-436B-DC31658E923B}"/>
              </a:ext>
            </a:extLst>
          </p:cNvPr>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278476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42380-779987439_small">
            <a:hlinkClick r:id="" action="ppaction://media"/>
            <a:extLst>
              <a:ext uri="{FF2B5EF4-FFF2-40B4-BE49-F238E27FC236}">
                <a16:creationId xmlns:a16="http://schemas.microsoft.com/office/drawing/2014/main" id="{CC484255-F4DD-38DC-CE91-7E7483A1204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5000"/>
          <a:stretch>
            <a:fillRect/>
          </a:stretch>
        </p:blipFill>
        <p:spPr>
          <a:xfrm>
            <a:off x="-1" y="0"/>
            <a:ext cx="9144001" cy="6858000"/>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4219" y="260648"/>
            <a:ext cx="2475560" cy="2475560"/>
          </a:xfrm>
          <a:prstGeom prst="rect">
            <a:avLst/>
          </a:prstGeom>
        </p:spPr>
      </p:pic>
      <p:pic>
        <p:nvPicPr>
          <p:cNvPr id="17" name="Graphic 16" descr="Thought bubble with solid fill">
            <a:extLst>
              <a:ext uri="{FF2B5EF4-FFF2-40B4-BE49-F238E27FC236}">
                <a16:creationId xmlns:a16="http://schemas.microsoft.com/office/drawing/2014/main" id="{BFE65DE0-F3F9-9D0C-024C-D76D1FA56B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2079" y="1475965"/>
            <a:ext cx="2559825" cy="2559825"/>
          </a:xfrm>
          <a:prstGeom prst="rect">
            <a:avLst/>
          </a:prstGeom>
        </p:spPr>
      </p:pic>
      <p:grpSp>
        <p:nvGrpSpPr>
          <p:cNvPr id="4" name="Group 3">
            <a:extLst>
              <a:ext uri="{FF2B5EF4-FFF2-40B4-BE49-F238E27FC236}">
                <a16:creationId xmlns:a16="http://schemas.microsoft.com/office/drawing/2014/main" id="{9BE6F88F-5FC1-311E-0152-CBD9F4D06514}"/>
              </a:ext>
            </a:extLst>
          </p:cNvPr>
          <p:cNvGrpSpPr/>
          <p:nvPr/>
        </p:nvGrpSpPr>
        <p:grpSpPr>
          <a:xfrm rot="4470771">
            <a:off x="179512" y="1475965"/>
            <a:ext cx="3313823" cy="3313823"/>
            <a:chOff x="179512" y="1475965"/>
            <a:chExt cx="3313823" cy="3313823"/>
          </a:xfrm>
        </p:grpSpPr>
        <p:pic>
          <p:nvPicPr>
            <p:cNvPr id="13" name="Graphic 12" descr="Earth globe: Africa and Europe with solid fill">
              <a:extLst>
                <a:ext uri="{FF2B5EF4-FFF2-40B4-BE49-F238E27FC236}">
                  <a16:creationId xmlns:a16="http://schemas.microsoft.com/office/drawing/2014/main" id="{CC6020CE-A997-D0CC-C5F2-E9D841842B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129229">
              <a:off x="688686" y="2060848"/>
              <a:ext cx="1614902" cy="1614902"/>
            </a:xfrm>
            <a:prstGeom prst="rect">
              <a:avLst/>
            </a:prstGeom>
          </p:spPr>
        </p:pic>
        <p:pic>
          <p:nvPicPr>
            <p:cNvPr id="2" name="Graphic 1" descr="Magnifying glass with solid fill">
              <a:extLst>
                <a:ext uri="{FF2B5EF4-FFF2-40B4-BE49-F238E27FC236}">
                  <a16:creationId xmlns:a16="http://schemas.microsoft.com/office/drawing/2014/main" id="{B10A8CF0-AB3A-EE75-6207-DCC4F85FCB9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79512" y="1475965"/>
              <a:ext cx="3313823" cy="3313823"/>
            </a:xfrm>
            <a:prstGeom prst="rect">
              <a:avLst/>
            </a:prstGeom>
          </p:spPr>
        </p:pic>
      </p:grpSp>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repeatCount="indefinite" fill="hold" display="0">
                  <p:stCondLst>
                    <p:cond delay="indefinite"/>
                  </p:stCondLst>
                </p:cTn>
                <p:tgtEl>
                  <p:spTgt spid="8"/>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FC1E-EE3F-C4DF-6AEE-2FB2A9430D13}"/>
            </a:ext>
          </a:extLst>
        </p:cNvPr>
        <p:cNvGrpSpPr/>
        <p:nvPr/>
      </p:nvGrpSpPr>
      <p:grpSpPr>
        <a:xfrm>
          <a:off x="0" y="0"/>
          <a:ext cx="0" cy="0"/>
          <a:chOff x="0" y="0"/>
          <a:chExt cx="0" cy="0"/>
        </a:xfrm>
      </p:grpSpPr>
      <p:pic>
        <p:nvPicPr>
          <p:cNvPr id="3" name="Picture 2" descr="A pagoda with a bell tower&#10;&#10;AI-generated content may be incorrect.">
            <a:extLst>
              <a:ext uri="{FF2B5EF4-FFF2-40B4-BE49-F238E27FC236}">
                <a16:creationId xmlns:a16="http://schemas.microsoft.com/office/drawing/2014/main" id="{3739FF69-B247-3645-8A14-4AE17E228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190"/>
            <a:ext cx="9144000" cy="6093619"/>
          </a:xfrm>
          <a:prstGeom prst="rect">
            <a:avLst/>
          </a:prstGeom>
          <a:ln>
            <a:solidFill>
              <a:schemeClr val="bg1"/>
            </a:solidFill>
          </a:ln>
        </p:spPr>
      </p:pic>
    </p:spTree>
    <p:extLst>
      <p:ext uri="{BB962C8B-B14F-4D97-AF65-F5344CB8AC3E}">
        <p14:creationId xmlns:p14="http://schemas.microsoft.com/office/powerpoint/2010/main" val="325435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CF4D-1DD4-2BE6-F008-4E065A8F28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00B9B5-140C-A6C1-B349-22D90BA4E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Tree>
    <p:extLst>
      <p:ext uri="{BB962C8B-B14F-4D97-AF65-F5344CB8AC3E}">
        <p14:creationId xmlns:p14="http://schemas.microsoft.com/office/powerpoint/2010/main" val="7383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tars on a black background&#10;&#10;AI-generated content may be incorrect.">
            <a:extLst>
              <a:ext uri="{FF2B5EF4-FFF2-40B4-BE49-F238E27FC236}">
                <a16:creationId xmlns:a16="http://schemas.microsoft.com/office/drawing/2014/main" id="{24C93C03-8997-DCA3-8A0F-11611CA3B46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18256"/>
            <a:ext cx="9144000" cy="6876256"/>
          </a:xfrm>
          <a:prstGeom prst="rect">
            <a:avLst/>
          </a:prstGeom>
        </p:spPr>
      </p:pic>
      <p:sp>
        <p:nvSpPr>
          <p:cNvPr id="4" name="Rectangle: Rounded Corners 3">
            <a:extLst>
              <a:ext uri="{FF2B5EF4-FFF2-40B4-BE49-F238E27FC236}">
                <a16:creationId xmlns:a16="http://schemas.microsoft.com/office/drawing/2014/main" id="{8FC6B8D3-2A88-4C9A-C278-019E82621268}"/>
              </a:ext>
            </a:extLst>
          </p:cNvPr>
          <p:cNvSpPr/>
          <p:nvPr/>
        </p:nvSpPr>
        <p:spPr>
          <a:xfrm>
            <a:off x="467544" y="1304764"/>
            <a:ext cx="8208912" cy="4248472"/>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GB" sz="3600" b="1" dirty="0">
                <a:solidFill>
                  <a:schemeClr val="bg1"/>
                </a:solidFill>
                <a:latin typeface="Century Gothic" panose="020B0502020202020204" pitchFamily="34" charset="0"/>
                <a:ea typeface="MS PGothic" panose="020B0600070205080204" pitchFamily="34" charset="-128"/>
              </a:rPr>
              <a:t>….As you look back, I wonder what you are grateful for?....</a:t>
            </a:r>
          </a:p>
          <a:p>
            <a:pPr lvl="0" algn="ctr" fontAlgn="auto">
              <a:spcAft>
                <a:spcPts val="0"/>
              </a:spcAft>
              <a:defRPr/>
            </a:pPr>
            <a:r>
              <a:rPr lang="en-GB" sz="3600" b="1" dirty="0">
                <a:solidFill>
                  <a:schemeClr val="bg1"/>
                </a:solidFill>
                <a:latin typeface="Century Gothic" panose="020B0502020202020204" pitchFamily="34" charset="0"/>
                <a:ea typeface="MS PGothic" panose="020B0600070205080204" pitchFamily="34" charset="-128"/>
              </a:rPr>
              <a:t>….</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what you would wish or pray for this new year, 2026?....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....I wonder what you might</a:t>
            </a:r>
            <a:r>
              <a:rPr kumimoji="0" lang="en-GB" sz="3600" b="1" i="0" u="none" strike="noStrike" kern="1200" cap="none" spc="0" normalizeH="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Times New Roman"/>
              </a:rPr>
              <a:t>like to be different about 2026?....</a:t>
            </a:r>
          </a:p>
        </p:txBody>
      </p:sp>
    </p:spTree>
    <p:extLst>
      <p:ext uri="{BB962C8B-B14F-4D97-AF65-F5344CB8AC3E}">
        <p14:creationId xmlns:p14="http://schemas.microsoft.com/office/powerpoint/2010/main" val="124991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153F9-B1B0-9B79-3704-C301D7E8F92B}"/>
            </a:ext>
          </a:extLst>
        </p:cNvPr>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299DB6A3-9B5F-768C-CA08-02B6F837CEB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FD855F83-D7C7-B0DD-9BA5-03416FF176A0}"/>
              </a:ext>
            </a:extLst>
          </p:cNvPr>
          <p:cNvSpPr txBox="1"/>
          <p:nvPr/>
        </p:nvSpPr>
        <p:spPr>
          <a:xfrm>
            <a:off x="719572" y="1628507"/>
            <a:ext cx="7704856" cy="3600986"/>
          </a:xfrm>
          <a:prstGeom prst="rect">
            <a:avLst/>
          </a:prstGeom>
          <a:solidFill>
            <a:schemeClr val="tx1">
              <a:alpha val="62000"/>
            </a:schemeClr>
          </a:solidFill>
        </p:spPr>
        <p:txBody>
          <a:bodyPr wrap="square" rtlCol="0">
            <a:spAutoFit/>
          </a:bodyPr>
          <a:lstStyle/>
          <a:p>
            <a:pPr algn="ctr"/>
            <a:r>
              <a:rPr lang="en-GB" sz="4000" b="1" dirty="0">
                <a:solidFill>
                  <a:schemeClr val="bg1"/>
                </a:solidFill>
                <a:latin typeface="Century Gothic" panose="020B0502020202020204" pitchFamily="34" charset="0"/>
              </a:rPr>
              <a:t>…wise people will shine like the brightness of the sky. Those who teach others to live right will shine like stars forever and ever.</a:t>
            </a:r>
          </a:p>
          <a:p>
            <a:pPr algn="ctr"/>
            <a:r>
              <a:rPr lang="en-GB" sz="2800" b="1" i="1" dirty="0">
                <a:solidFill>
                  <a:schemeClr val="bg1"/>
                </a:solidFill>
                <a:latin typeface="Century Gothic" panose="020B0502020202020204" pitchFamily="34" charset="0"/>
              </a:rPr>
              <a:t>Daniel 12:3</a:t>
            </a:r>
          </a:p>
        </p:txBody>
      </p:sp>
    </p:spTree>
    <p:extLst>
      <p:ext uri="{BB962C8B-B14F-4D97-AF65-F5344CB8AC3E}">
        <p14:creationId xmlns:p14="http://schemas.microsoft.com/office/powerpoint/2010/main" val="412370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6D83F7B8-287E-EDC1-CA09-500CD05984A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FFF5F669-C380-22F5-2A0D-7D697BC74CDB}"/>
              </a:ext>
            </a:extLst>
          </p:cNvPr>
          <p:cNvSpPr txBox="1"/>
          <p:nvPr/>
        </p:nvSpPr>
        <p:spPr>
          <a:xfrm>
            <a:off x="719572" y="2828836"/>
            <a:ext cx="7704856" cy="1200329"/>
          </a:xfrm>
          <a:prstGeom prst="rect">
            <a:avLst/>
          </a:prstGeom>
          <a:solidFill>
            <a:schemeClr val="tx1"/>
          </a:solidFill>
        </p:spPr>
        <p:txBody>
          <a:bodyPr wrap="square" rtlCol="0">
            <a:spAutoFit/>
          </a:bodyPr>
          <a:lstStyle/>
          <a:p>
            <a:pPr algn="ctr"/>
            <a:r>
              <a:rPr lang="en-GB" sz="7200" b="1" dirty="0">
                <a:solidFill>
                  <a:schemeClr val="bg1"/>
                </a:solidFill>
                <a:latin typeface="Century Gothic" panose="020B0502020202020204" pitchFamily="34" charset="0"/>
              </a:rPr>
              <a:t>Help us to shine!</a:t>
            </a:r>
          </a:p>
        </p:txBody>
      </p:sp>
    </p:spTree>
    <p:extLst>
      <p:ext uri="{BB962C8B-B14F-4D97-AF65-F5344CB8AC3E}">
        <p14:creationId xmlns:p14="http://schemas.microsoft.com/office/powerpoint/2010/main" val="10715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6A19-D9C6-6E04-3C1D-62A1F47392E7}"/>
            </a:ext>
          </a:extLst>
        </p:cNvPr>
        <p:cNvGrpSpPr/>
        <p:nvPr/>
      </p:nvGrpSpPr>
      <p:grpSpPr>
        <a:xfrm>
          <a:off x="0" y="0"/>
          <a:ext cx="0" cy="0"/>
          <a:chOff x="0" y="0"/>
          <a:chExt cx="0" cy="0"/>
        </a:xfrm>
      </p:grpSpPr>
      <p:pic>
        <p:nvPicPr>
          <p:cNvPr id="6" name="Picture 5" descr="A word on a floral surface&#10;&#10;AI-generated content may be incorrect.">
            <a:extLst>
              <a:ext uri="{FF2B5EF4-FFF2-40B4-BE49-F238E27FC236}">
                <a16:creationId xmlns:a16="http://schemas.microsoft.com/office/drawing/2014/main" id="{3C956423-522B-41E4-9B48-6C7DBEC3A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solidFill>
              <a:schemeClr val="bg1"/>
            </a:solidFill>
          </a:ln>
        </p:spPr>
      </p:pic>
    </p:spTree>
    <p:extLst>
      <p:ext uri="{BB962C8B-B14F-4D97-AF65-F5344CB8AC3E}">
        <p14:creationId xmlns:p14="http://schemas.microsoft.com/office/powerpoint/2010/main" val="37341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4A83-76D7-0B52-794A-0DD23BB774C2}"/>
            </a:ext>
          </a:extLst>
        </p:cNvPr>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06422BF1-3C37-CE72-39E0-9C9C28F5E3D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E4EFF028-DB3E-2FA9-12C8-749EC04DE605}"/>
              </a:ext>
            </a:extLst>
          </p:cNvPr>
          <p:cNvSpPr txBox="1"/>
          <p:nvPr/>
        </p:nvSpPr>
        <p:spPr>
          <a:xfrm>
            <a:off x="719572" y="2828836"/>
            <a:ext cx="7704856" cy="1200329"/>
          </a:xfrm>
          <a:prstGeom prst="rect">
            <a:avLst/>
          </a:prstGeom>
          <a:solidFill>
            <a:schemeClr val="tx1"/>
          </a:solidFill>
        </p:spPr>
        <p:txBody>
          <a:bodyPr wrap="square" rtlCol="0">
            <a:spAutoFit/>
          </a:bodyPr>
          <a:lstStyle/>
          <a:p>
            <a:pPr algn="ctr"/>
            <a:r>
              <a:rPr lang="en-GB" sz="7200" b="1" dirty="0">
                <a:solidFill>
                  <a:schemeClr val="bg1"/>
                </a:solidFill>
                <a:latin typeface="Century Gothic" panose="020B0502020202020204" pitchFamily="34" charset="0"/>
              </a:rPr>
              <a:t>Help us to shine!</a:t>
            </a:r>
          </a:p>
        </p:txBody>
      </p:sp>
    </p:spTree>
    <p:extLst>
      <p:ext uri="{BB962C8B-B14F-4D97-AF65-F5344CB8AC3E}">
        <p14:creationId xmlns:p14="http://schemas.microsoft.com/office/powerpoint/2010/main" val="26043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breaking an egg into a bowl&#10;&#10;AI-generated content may be incorrect.">
            <a:extLst>
              <a:ext uri="{FF2B5EF4-FFF2-40B4-BE49-F238E27FC236}">
                <a16:creationId xmlns:a16="http://schemas.microsoft.com/office/drawing/2014/main" id="{C3E82255-48A8-9D19-825C-C72156F180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3529" y="260648"/>
            <a:ext cx="3311074" cy="4968552"/>
          </a:xfrm>
          <a:prstGeom prst="rect">
            <a:avLst/>
          </a:prstGeom>
          <a:ln>
            <a:solidFill>
              <a:schemeClr val="bg1"/>
            </a:solidFill>
          </a:ln>
        </p:spPr>
      </p:pic>
      <p:pic>
        <p:nvPicPr>
          <p:cNvPr id="3" name="Picture 2" descr="Silhouette of two women making a heart with their hands&#10;&#10;AI-generated content may be incorrect.">
            <a:extLst>
              <a:ext uri="{FF2B5EF4-FFF2-40B4-BE49-F238E27FC236}">
                <a16:creationId xmlns:a16="http://schemas.microsoft.com/office/drawing/2014/main" id="{1301DE66-2464-6B4F-C29A-1CE388DF42D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68351" y="2744924"/>
            <a:ext cx="5652120" cy="3766608"/>
          </a:xfrm>
          <a:prstGeom prst="rect">
            <a:avLst/>
          </a:prstGeom>
          <a:ln>
            <a:solidFill>
              <a:schemeClr val="bg1"/>
            </a:solidFill>
          </a:ln>
        </p:spPr>
      </p:pic>
    </p:spTree>
    <p:extLst>
      <p:ext uri="{BB962C8B-B14F-4D97-AF65-F5344CB8AC3E}">
        <p14:creationId xmlns:p14="http://schemas.microsoft.com/office/powerpoint/2010/main" val="248006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C47E1-7A99-B758-1966-EDE5D9FE4E20}"/>
            </a:ext>
          </a:extLst>
        </p:cNvPr>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FD57AF2E-FA07-C899-8A75-3D8AC22AC3D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1A0AB38E-1215-4645-0187-F9601BF4DF19}"/>
              </a:ext>
            </a:extLst>
          </p:cNvPr>
          <p:cNvSpPr txBox="1"/>
          <p:nvPr/>
        </p:nvSpPr>
        <p:spPr>
          <a:xfrm>
            <a:off x="719572" y="2828836"/>
            <a:ext cx="7704856" cy="1200329"/>
          </a:xfrm>
          <a:prstGeom prst="rect">
            <a:avLst/>
          </a:prstGeom>
          <a:solidFill>
            <a:schemeClr val="tx1"/>
          </a:solidFill>
        </p:spPr>
        <p:txBody>
          <a:bodyPr wrap="square" rtlCol="0">
            <a:spAutoFit/>
          </a:bodyPr>
          <a:lstStyle/>
          <a:p>
            <a:pPr algn="ctr"/>
            <a:r>
              <a:rPr lang="en-GB" sz="7200" b="1" dirty="0">
                <a:solidFill>
                  <a:schemeClr val="bg1"/>
                </a:solidFill>
                <a:latin typeface="Century Gothic" panose="020B0502020202020204" pitchFamily="34" charset="0"/>
              </a:rPr>
              <a:t>Help us to shine!</a:t>
            </a:r>
          </a:p>
        </p:txBody>
      </p:sp>
    </p:spTree>
    <p:extLst>
      <p:ext uri="{BB962C8B-B14F-4D97-AF65-F5344CB8AC3E}">
        <p14:creationId xmlns:p14="http://schemas.microsoft.com/office/powerpoint/2010/main" val="322272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looking at clothes&#10;&#10;AI-generated content may be incorrect.">
            <a:extLst>
              <a:ext uri="{FF2B5EF4-FFF2-40B4-BE49-F238E27FC236}">
                <a16:creationId xmlns:a16="http://schemas.microsoft.com/office/drawing/2014/main" id="{8FA03DD2-99B3-E219-1692-CAE0B591D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047"/>
            <a:ext cx="9144000" cy="6107906"/>
          </a:xfrm>
          <a:prstGeom prst="rect">
            <a:avLst/>
          </a:prstGeom>
          <a:ln>
            <a:solidFill>
              <a:schemeClr val="bg1"/>
            </a:solidFill>
          </a:ln>
        </p:spPr>
      </p:pic>
    </p:spTree>
    <p:extLst>
      <p:ext uri="{BB962C8B-B14F-4D97-AF65-F5344CB8AC3E}">
        <p14:creationId xmlns:p14="http://schemas.microsoft.com/office/powerpoint/2010/main" val="281227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3" name="Picture 2" descr="A pair of hands holding a heart&#10;&#10;AI-generated content may be incorrect.">
            <a:extLst>
              <a:ext uri="{FF2B5EF4-FFF2-40B4-BE49-F238E27FC236}">
                <a16:creationId xmlns:a16="http://schemas.microsoft.com/office/drawing/2014/main" id="{6525DAC2-8D49-C51C-0B7F-58A1E01A8E90}"/>
              </a:ext>
            </a:extLst>
          </p:cNvPr>
          <p:cNvPicPr>
            <a:picLocks noChangeAspect="1"/>
          </p:cNvPicPr>
          <p:nvPr/>
        </p:nvPicPr>
        <p:blipFill>
          <a:blip r:embed="rId3">
            <a:extLst>
              <a:ext uri="{28A0092B-C50C-407E-A947-70E740481C1C}">
                <a14:useLocalDpi xmlns:a14="http://schemas.microsoft.com/office/drawing/2010/main" val="0"/>
              </a:ext>
            </a:extLst>
          </a:blip>
          <a:srcRect l="1176" t="6278" r="1176" b="15731"/>
          <a:stretch>
            <a:fillRect/>
          </a:stretch>
        </p:blipFill>
        <p:spPr>
          <a:xfrm>
            <a:off x="107504" y="116633"/>
            <a:ext cx="8928992" cy="4752528"/>
          </a:xfrm>
          <a:prstGeom prst="rect">
            <a:avLst/>
          </a:prstGeom>
          <a:ln>
            <a:solidFill>
              <a:schemeClr val="bg1"/>
            </a:solidFill>
          </a:ln>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5E280-F6A9-7164-9C83-C1568B27AE62}"/>
            </a:ext>
          </a:extLst>
        </p:cNvPr>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05948DAB-57E8-B3C7-F813-89FF333ABDD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793C33A6-AB4B-D881-4CF6-A5AF0843BBB6}"/>
              </a:ext>
            </a:extLst>
          </p:cNvPr>
          <p:cNvSpPr txBox="1"/>
          <p:nvPr/>
        </p:nvSpPr>
        <p:spPr>
          <a:xfrm>
            <a:off x="719572" y="2828836"/>
            <a:ext cx="7704856" cy="1200329"/>
          </a:xfrm>
          <a:prstGeom prst="rect">
            <a:avLst/>
          </a:prstGeom>
          <a:solidFill>
            <a:schemeClr val="tx1"/>
          </a:solidFill>
        </p:spPr>
        <p:txBody>
          <a:bodyPr wrap="square" rtlCol="0">
            <a:spAutoFit/>
          </a:bodyPr>
          <a:lstStyle/>
          <a:p>
            <a:pPr algn="ctr"/>
            <a:r>
              <a:rPr lang="en-GB" sz="7200" b="1" dirty="0">
                <a:solidFill>
                  <a:schemeClr val="bg1"/>
                </a:solidFill>
                <a:latin typeface="Century Gothic" panose="020B0502020202020204" pitchFamily="34" charset="0"/>
              </a:rPr>
              <a:t>Help us to shine!</a:t>
            </a:r>
          </a:p>
        </p:txBody>
      </p:sp>
    </p:spTree>
    <p:extLst>
      <p:ext uri="{BB962C8B-B14F-4D97-AF65-F5344CB8AC3E}">
        <p14:creationId xmlns:p14="http://schemas.microsoft.com/office/powerpoint/2010/main" val="252777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hands holding a small plant&#10;&#10;AI-generated content may be incorrect.">
            <a:extLst>
              <a:ext uri="{FF2B5EF4-FFF2-40B4-BE49-F238E27FC236}">
                <a16:creationId xmlns:a16="http://schemas.microsoft.com/office/drawing/2014/main" id="{4D752108-F55C-AFAE-753C-48C01B309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903"/>
            <a:ext cx="9144000" cy="6122194"/>
          </a:xfrm>
          <a:prstGeom prst="rect">
            <a:avLst/>
          </a:prstGeom>
          <a:ln>
            <a:solidFill>
              <a:schemeClr val="bg1"/>
            </a:solidFill>
          </a:ln>
        </p:spPr>
      </p:pic>
    </p:spTree>
    <p:extLst>
      <p:ext uri="{BB962C8B-B14F-4D97-AF65-F5344CB8AC3E}">
        <p14:creationId xmlns:p14="http://schemas.microsoft.com/office/powerpoint/2010/main" val="3426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53AA-704B-08B0-1F9D-C852B7A0B491}"/>
            </a:ext>
          </a:extLst>
        </p:cNvPr>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E6276759-8295-AD02-AC4B-6237DC2FEDB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1E8BF0E0-FE19-2372-048F-46A6AADD8B49}"/>
              </a:ext>
            </a:extLst>
          </p:cNvPr>
          <p:cNvSpPr txBox="1"/>
          <p:nvPr/>
        </p:nvSpPr>
        <p:spPr>
          <a:xfrm>
            <a:off x="719572" y="2828836"/>
            <a:ext cx="7704856" cy="1200329"/>
          </a:xfrm>
          <a:prstGeom prst="rect">
            <a:avLst/>
          </a:prstGeom>
          <a:solidFill>
            <a:schemeClr val="tx1"/>
          </a:solidFill>
        </p:spPr>
        <p:txBody>
          <a:bodyPr wrap="square" rtlCol="0">
            <a:spAutoFit/>
          </a:bodyPr>
          <a:lstStyle/>
          <a:p>
            <a:pPr algn="ctr"/>
            <a:r>
              <a:rPr lang="en-GB" sz="7200" b="1" dirty="0">
                <a:solidFill>
                  <a:schemeClr val="bg1"/>
                </a:solidFill>
                <a:latin typeface="Century Gothic" panose="020B0502020202020204" pitchFamily="34" charset="0"/>
              </a:rPr>
              <a:t>Help us to shine!</a:t>
            </a:r>
          </a:p>
        </p:txBody>
      </p:sp>
    </p:spTree>
    <p:extLst>
      <p:ext uri="{BB962C8B-B14F-4D97-AF65-F5344CB8AC3E}">
        <p14:creationId xmlns:p14="http://schemas.microsoft.com/office/powerpoint/2010/main" val="39851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73468-3223-97B5-1B0E-0538D9AED7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D6B3B7-B379-27A9-C02C-28F95878B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Tree>
    <p:extLst>
      <p:ext uri="{BB962C8B-B14F-4D97-AF65-F5344CB8AC3E}">
        <p14:creationId xmlns:p14="http://schemas.microsoft.com/office/powerpoint/2010/main" val="150538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CF8E-7F06-8670-7E51-F2ED67FC11AA}"/>
            </a:ext>
          </a:extLst>
        </p:cNvPr>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0B255179-8A12-4A45-130F-3670A0F8EF5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3" name="TextBox 2">
            <a:extLst>
              <a:ext uri="{FF2B5EF4-FFF2-40B4-BE49-F238E27FC236}">
                <a16:creationId xmlns:a16="http://schemas.microsoft.com/office/drawing/2014/main" id="{B0E322CB-AE9E-880E-9803-2843EFF452E5}"/>
              </a:ext>
            </a:extLst>
          </p:cNvPr>
          <p:cNvSpPr txBox="1"/>
          <p:nvPr/>
        </p:nvSpPr>
        <p:spPr>
          <a:xfrm>
            <a:off x="719572" y="2828836"/>
            <a:ext cx="7704856" cy="1200329"/>
          </a:xfrm>
          <a:prstGeom prst="rect">
            <a:avLst/>
          </a:prstGeom>
          <a:solidFill>
            <a:schemeClr val="tx1"/>
          </a:solidFill>
        </p:spPr>
        <p:txBody>
          <a:bodyPr wrap="square" rtlCol="0">
            <a:spAutoFit/>
          </a:bodyPr>
          <a:lstStyle/>
          <a:p>
            <a:pPr algn="ctr"/>
            <a:r>
              <a:rPr lang="en-GB" sz="7200" b="1" dirty="0">
                <a:solidFill>
                  <a:schemeClr val="bg1"/>
                </a:solidFill>
                <a:latin typeface="Century Gothic" panose="020B0502020202020204" pitchFamily="34" charset="0"/>
              </a:rPr>
              <a:t>Help us to shine!</a:t>
            </a:r>
          </a:p>
        </p:txBody>
      </p:sp>
    </p:spTree>
    <p:extLst>
      <p:ext uri="{BB962C8B-B14F-4D97-AF65-F5344CB8AC3E}">
        <p14:creationId xmlns:p14="http://schemas.microsoft.com/office/powerpoint/2010/main" val="4034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ave with a lion&#10;&#10;AI-generated content may be incorrect.">
            <a:extLst>
              <a:ext uri="{FF2B5EF4-FFF2-40B4-BE49-F238E27FC236}">
                <a16:creationId xmlns:a16="http://schemas.microsoft.com/office/drawing/2014/main" id="{2976631C-93F0-BE68-6097-B0564B1A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3619"/>
          </a:xfrm>
          <a:prstGeom prst="rect">
            <a:avLst/>
          </a:prstGeom>
        </p:spPr>
      </p:pic>
      <p:sp>
        <p:nvSpPr>
          <p:cNvPr id="6" name="TextBox 5">
            <a:extLst>
              <a:ext uri="{FF2B5EF4-FFF2-40B4-BE49-F238E27FC236}">
                <a16:creationId xmlns:a16="http://schemas.microsoft.com/office/drawing/2014/main" id="{4D65D33E-DEB8-006B-4310-5EC0414A413B}"/>
              </a:ext>
            </a:extLst>
          </p:cNvPr>
          <p:cNvSpPr txBox="1"/>
          <p:nvPr/>
        </p:nvSpPr>
        <p:spPr>
          <a:xfrm>
            <a:off x="0" y="5934670"/>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a:t>
            </a:r>
            <a:r>
              <a:rPr lang="en-GB" sz="5400" b="1">
                <a:solidFill>
                  <a:schemeClr val="bg1"/>
                </a:solidFill>
                <a:latin typeface="Century Gothic" panose="020B0502020202020204" pitchFamily="34" charset="0"/>
              </a:rPr>
              <a:t>like stars!</a:t>
            </a:r>
            <a:endParaRPr lang="en-GB" sz="5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518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ars on a black background&#10;&#10;AI-generated content may be incorrect.">
            <a:extLst>
              <a:ext uri="{FF2B5EF4-FFF2-40B4-BE49-F238E27FC236}">
                <a16:creationId xmlns:a16="http://schemas.microsoft.com/office/drawing/2014/main" id="{E50D81F2-FB1B-BF81-DE2C-7BB7BD0BC70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76256"/>
          </a:xfrm>
          <a:prstGeom prst="rect">
            <a:avLst/>
          </a:prstGeom>
        </p:spPr>
      </p:pic>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4727701"/>
            <a:ext cx="8679468" cy="1941659"/>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372533" y="0"/>
              <a:ext cx="914400" cy="9144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5" name="Picture 4" descr="A group of stars on a black background&#10;&#10;AI-generated content may be incorrect.">
            <a:extLst>
              <a:ext uri="{FF2B5EF4-FFF2-40B4-BE49-F238E27FC236}">
                <a16:creationId xmlns:a16="http://schemas.microsoft.com/office/drawing/2014/main" id="{4FD14F00-0179-767B-7798-85FB8EBC535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18256"/>
            <a:ext cx="9144000" cy="6876256"/>
          </a:xfrm>
          <a:prstGeom prst="rect">
            <a:avLst/>
          </a:prstGeom>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B2913-DE19-B668-6F04-5081722FF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Tree>
    <p:extLst>
      <p:ext uri="{BB962C8B-B14F-4D97-AF65-F5344CB8AC3E}">
        <p14:creationId xmlns:p14="http://schemas.microsoft.com/office/powerpoint/2010/main" val="237067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works in the sky&#10;&#10;AI-generated content may be incorrect.">
            <a:extLst>
              <a:ext uri="{FF2B5EF4-FFF2-40B4-BE49-F238E27FC236}">
                <a16:creationId xmlns:a16="http://schemas.microsoft.com/office/drawing/2014/main" id="{7BECFA99-0E29-D659-3D6B-87405DE3A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42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05872-0AE2-6287-F042-D6CFBF8F32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7A6727-8615-7EDA-41D6-783551BE8FE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3528" y="296652"/>
            <a:ext cx="4160150" cy="6264696"/>
          </a:xfrm>
          <a:prstGeom prst="rect">
            <a:avLst/>
          </a:prstGeom>
          <a:ln>
            <a:solidFill>
              <a:schemeClr val="bg1"/>
            </a:solidFill>
          </a:ln>
        </p:spPr>
      </p:pic>
      <p:pic>
        <p:nvPicPr>
          <p:cNvPr id="6" name="Picture 5">
            <a:extLst>
              <a:ext uri="{FF2B5EF4-FFF2-40B4-BE49-F238E27FC236}">
                <a16:creationId xmlns:a16="http://schemas.microsoft.com/office/drawing/2014/main" id="{B63D0638-7625-2EA3-B492-61B995BE377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436096" y="301676"/>
            <a:ext cx="3240360" cy="6254648"/>
          </a:xfrm>
          <a:prstGeom prst="rect">
            <a:avLst/>
          </a:prstGeom>
          <a:ln>
            <a:solidFill>
              <a:schemeClr val="bg1"/>
            </a:solidFill>
          </a:ln>
        </p:spPr>
      </p:pic>
    </p:spTree>
    <p:extLst>
      <p:ext uri="{BB962C8B-B14F-4D97-AF65-F5344CB8AC3E}">
        <p14:creationId xmlns:p14="http://schemas.microsoft.com/office/powerpoint/2010/main" val="188672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71A1-9062-CFE2-E07F-253983FB1179}"/>
            </a:ext>
          </a:extLst>
        </p:cNvPr>
        <p:cNvGrpSpPr/>
        <p:nvPr/>
      </p:nvGrpSpPr>
      <p:grpSpPr>
        <a:xfrm>
          <a:off x="0" y="0"/>
          <a:ext cx="0" cy="0"/>
          <a:chOff x="0" y="0"/>
          <a:chExt cx="0" cy="0"/>
        </a:xfrm>
      </p:grpSpPr>
      <p:pic>
        <p:nvPicPr>
          <p:cNvPr id="3" name="Picture 2" descr="A broken white plate on a black background&#10;&#10;AI-generated content may be incorrect.">
            <a:extLst>
              <a:ext uri="{FF2B5EF4-FFF2-40B4-BE49-F238E27FC236}">
                <a16:creationId xmlns:a16="http://schemas.microsoft.com/office/drawing/2014/main" id="{2705244A-0253-8038-60BC-FE3804D96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18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5DDB-0CB9-D323-CAF3-546B97537C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D0FD35-85E7-164A-DED1-2307E5FD0C4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63626" y="0"/>
            <a:ext cx="5416748" cy="6858000"/>
          </a:xfrm>
          <a:prstGeom prst="rect">
            <a:avLst/>
          </a:prstGeom>
          <a:ln>
            <a:solidFill>
              <a:schemeClr val="bg1"/>
            </a:solidFill>
          </a:ln>
        </p:spPr>
      </p:pic>
    </p:spTree>
    <p:extLst>
      <p:ext uri="{BB962C8B-B14F-4D97-AF65-F5344CB8AC3E}">
        <p14:creationId xmlns:p14="http://schemas.microsoft.com/office/powerpoint/2010/main" val="193039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F536-ABF6-0A40-09B9-B5C268F96197}"/>
            </a:ext>
          </a:extLst>
        </p:cNvPr>
        <p:cNvGrpSpPr/>
        <p:nvPr/>
      </p:nvGrpSpPr>
      <p:grpSpPr>
        <a:xfrm>
          <a:off x="0" y="0"/>
          <a:ext cx="0" cy="0"/>
          <a:chOff x="0" y="0"/>
          <a:chExt cx="0" cy="0"/>
        </a:xfrm>
      </p:grpSpPr>
      <p:pic>
        <p:nvPicPr>
          <p:cNvPr id="3" name="Picture 2" descr="A bunch of red and yellow grapes&#10;&#10;AI-generated content may be incorrect.">
            <a:extLst>
              <a:ext uri="{FF2B5EF4-FFF2-40B4-BE49-F238E27FC236}">
                <a16:creationId xmlns:a16="http://schemas.microsoft.com/office/drawing/2014/main" id="{04D6FBDB-1439-2CB3-82EC-5135E709E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190"/>
            <a:ext cx="9144000" cy="6093619"/>
          </a:xfrm>
          <a:prstGeom prst="rect">
            <a:avLst/>
          </a:prstGeom>
          <a:ln>
            <a:solidFill>
              <a:schemeClr val="bg1"/>
            </a:solidFill>
          </a:ln>
        </p:spPr>
      </p:pic>
    </p:spTree>
    <p:extLst>
      <p:ext uri="{BB962C8B-B14F-4D97-AF65-F5344CB8AC3E}">
        <p14:creationId xmlns:p14="http://schemas.microsoft.com/office/powerpoint/2010/main" val="186342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C4EB9-5629-1FB8-77EC-97C8C998D5BF}"/>
            </a:ext>
          </a:extLst>
        </p:cNvPr>
        <p:cNvGrpSpPr/>
        <p:nvPr/>
      </p:nvGrpSpPr>
      <p:grpSpPr>
        <a:xfrm>
          <a:off x="0" y="0"/>
          <a:ext cx="0" cy="0"/>
          <a:chOff x="0" y="0"/>
          <a:chExt cx="0" cy="0"/>
        </a:xfrm>
      </p:grpSpPr>
      <p:pic>
        <p:nvPicPr>
          <p:cNvPr id="3" name="Picture 2" descr="A blue suitcase with a zipper&#10;&#10;AI-generated content may be incorrect.">
            <a:extLst>
              <a:ext uri="{FF2B5EF4-FFF2-40B4-BE49-F238E27FC236}">
                <a16:creationId xmlns:a16="http://schemas.microsoft.com/office/drawing/2014/main" id="{075E2779-9F0B-6056-87E2-E760B43080F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518571" y="0"/>
            <a:ext cx="6106858" cy="6858000"/>
          </a:xfrm>
          <a:prstGeom prst="rect">
            <a:avLst/>
          </a:prstGeom>
        </p:spPr>
      </p:pic>
    </p:spTree>
    <p:extLst>
      <p:ext uri="{BB962C8B-B14F-4D97-AF65-F5344CB8AC3E}">
        <p14:creationId xmlns:p14="http://schemas.microsoft.com/office/powerpoint/2010/main" val="155560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3584</TotalTime>
  <Words>1618</Words>
  <Application>Microsoft Office PowerPoint</Application>
  <PresentationFormat>On-screen Show (4:3)</PresentationFormat>
  <Paragraphs>118</Paragraphs>
  <Slides>28</Slides>
  <Notes>28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vt:lpstr>
      <vt:lpstr>Century Gothic</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82</cp:revision>
  <dcterms:created xsi:type="dcterms:W3CDTF">2008-03-03T20:29:43Z</dcterms:created>
  <dcterms:modified xsi:type="dcterms:W3CDTF">2025-11-28T12:22:45Z</dcterms:modified>
</cp:coreProperties>
</file>