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6" r:id="rId2"/>
  </p:sldMasterIdLst>
  <p:notesMasterIdLst>
    <p:notesMasterId r:id="rId3"/>
  </p:notesMasterIdLst>
  <p:sldIdLst>
    <p:sldId id="295" r:id="rId4"/>
    <p:sldId id="263" r:id="rId5"/>
    <p:sldId id="262" r:id="rId6"/>
    <p:sldId id="256" r:id="rId7"/>
    <p:sldId id="257" r:id="rId8"/>
    <p:sldId id="296" r:id="rId9"/>
    <p:sldId id="258" r:id="rId10"/>
    <p:sldId id="432" r:id="rId11"/>
    <p:sldId id="265" r:id="rId12"/>
    <p:sldId id="261" r:id="rId13"/>
    <p:sldId id="341" r:id="rId14"/>
    <p:sldId id="431" r:id="rId15"/>
    <p:sldId id="340" r:id="rId16"/>
  </p:sldIdLst>
  <p:sldSz cx="9144000" cy="6858000" type="screen4x3"/>
  <p:notesSz cx="6858000" cy="9144000"/>
  <p:custDataLst>
    <p:tags r:id="rId17"/>
  </p:custDataLst>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989" autoAdjust="0"/>
  </p:normalViewPr>
  <p:slideViewPr>
    <p:cSldViewPr snapToGrid="0" snapToObjects="1">
      <p:cViewPr varScale="1">
        <p:scale>
          <a:sx n="46" d="100"/>
          <a:sy n="46" d="100"/>
        </p:scale>
        <p:origin x="1860" y="52"/>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presProps" Target="presProps.xml"/><Relationship Id="rId8" Type="http://schemas.openxmlformats.org/officeDocument/2006/relationships/slide" Target="slides/slide5.xml"/><Relationship Id="rId21" Type="http://schemas.openxmlformats.org/officeDocument/2006/relationships/tableStyles" Target="tableStyles.xml"/><Relationship Id="rId3" Type="http://schemas.openxmlformats.org/officeDocument/2006/relationships/notesMaster" Target="notesMasters/notesMaster1.xml"/><Relationship Id="rId12" Type="http://schemas.openxmlformats.org/officeDocument/2006/relationships/slide" Target="slides/slide9.xml"/><Relationship Id="rId17" Type="http://schemas.openxmlformats.org/officeDocument/2006/relationships/tags" Target="tags/tag1.xml"/><Relationship Id="rId7" Type="http://schemas.openxmlformats.org/officeDocument/2006/relationships/slide" Target="slides/slide4.xml"/><Relationship Id="rId16" Type="http://schemas.openxmlformats.org/officeDocument/2006/relationships/slide" Target="slides/slide13.xml"/><Relationship Id="rId2" Type="http://schemas.openxmlformats.org/officeDocument/2006/relationships/slideMaster" Target="slideMasters/slideMaster2.xml"/><Relationship Id="rId20" Type="http://schemas.openxmlformats.org/officeDocument/2006/relationships/theme" Target="theme/theme1.xml"/><Relationship Id="rId1" Type="http://schemas.openxmlformats.org/officeDocument/2006/relationships/slideMaster" Target="slideMasters/slideMaster1.xml"/><Relationship Id="rId11" Type="http://schemas.openxmlformats.org/officeDocument/2006/relationships/slide" Target="slides/slide8.xml"/><Relationship Id="rId6" Type="http://schemas.openxmlformats.org/officeDocument/2006/relationships/slide" Target="slides/slide3.xml"/><Relationship Id="rId24" Type="http://schemas.openxmlformats.org/officeDocument/2006/relationships/customXml" Target="../customXml/item3.xml"/><Relationship Id="rId15" Type="http://schemas.openxmlformats.org/officeDocument/2006/relationships/slide" Target="slides/slide12.xml"/><Relationship Id="rId5" Type="http://schemas.openxmlformats.org/officeDocument/2006/relationships/slide" Target="slides/slide2.xml"/><Relationship Id="rId23" Type="http://schemas.openxmlformats.org/officeDocument/2006/relationships/customXml" Target="../customXml/item2.xml"/><Relationship Id="rId10" Type="http://schemas.openxmlformats.org/officeDocument/2006/relationships/slide" Target="slides/slide7.xml"/><Relationship Id="rId19" Type="http://schemas.openxmlformats.org/officeDocument/2006/relationships/viewProps" Target="viewProps.xml"/><Relationship Id="rId14" Type="http://schemas.openxmlformats.org/officeDocument/2006/relationships/slide" Target="slides/slide11.xml"/><Relationship Id="rId4" Type="http://schemas.openxmlformats.org/officeDocument/2006/relationships/slide" Target="slides/slide1.xml"/><Relationship Id="rId9" Type="http://schemas.openxmlformats.org/officeDocument/2006/relationships/slide" Target="slides/slide6.xml"/><Relationship Id="rId22" Type="http://schemas.openxmlformats.org/officeDocument/2006/relationships/customXml" Target="../customXml/item1.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19D2AE-E115-46A0-8229-43F875619986}" type="datetimeFigureOut">
              <a:rPr lang="en-GB" smtClean="0"/>
              <a:t>15/12/2021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7F631-7900-46BD-B36C-FF2E5C625CE7}" type="slidenum">
              <a:rPr lang="en-GB" smtClean="0"/>
              <a:t>‹#›</a:t>
            </a:fld>
            <a:endParaRPr lang="en-GB"/>
          </a:p>
        </p:txBody>
      </p:sp>
    </p:spTree>
    <p:extLst>
      <p:ext uri="{BB962C8B-B14F-4D97-AF65-F5344CB8AC3E}">
        <p14:creationId xmlns:p14="http://schemas.microsoft.com/office/powerpoint/2010/main" val="1820822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 Happy New Year!!!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2</a:t>
            </a:fld>
            <a:endParaRPr lang="en-GB"/>
          </a:p>
        </p:txBody>
      </p:sp>
    </p:spTree>
    <p:extLst>
      <p:ext uri="{BB962C8B-B14F-4D97-AF65-F5344CB8AC3E}">
        <p14:creationId xmlns:p14="http://schemas.microsoft.com/office/powerpoint/2010/main" val="2233459647"/>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3: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‘Welcome to 2022! At this time of year – as a brand new year starts – we often take time to think back over the year that’s just ended.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3</a:t>
            </a:fld>
            <a:endParaRPr lang="en-GB"/>
          </a:p>
        </p:txBody>
      </p:sp>
    </p:spTree>
    <p:extLst>
      <p:ext uri="{BB962C8B-B14F-4D97-AF65-F5344CB8AC3E}">
        <p14:creationId xmlns:p14="http://schemas.microsoft.com/office/powerpoint/2010/main" val="3339476580"/>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your own slides of school / other events to look back on.</a:t>
            </a:r>
          </a:p>
        </p:txBody>
      </p:sp>
      <p:sp>
        <p:nvSpPr>
          <p:cNvPr id="4" name="Slide Number Placeholder 3"/>
          <p:cNvSpPr>
            <a:spLocks noGrp="1"/>
          </p:cNvSpPr>
          <p:nvPr>
            <p:ph type="sldNum" sz="quarter" idx="5"/>
          </p:nvPr>
        </p:nvSpPr>
        <p:spPr/>
        <p:txBody>
          <a:bodyPr/>
          <a:lstStyle/>
          <a:p>
            <a:fld id="{0E57F631-7900-46BD-B36C-FF2E5C625CE7}" type="slidenum">
              <a:rPr lang="en-GB" smtClean="0"/>
              <a:t>4</a:t>
            </a:fld>
            <a:endParaRPr lang="en-GB"/>
          </a:p>
        </p:txBody>
      </p:sp>
    </p:spTree>
    <p:extLst>
      <p:ext uri="{BB962C8B-B14F-4D97-AF65-F5344CB8AC3E}">
        <p14:creationId xmlns:p14="http://schemas.microsoft.com/office/powerpoint/2010/main" val="2519505348"/>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5:</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For many of us here, there will have been big milestones during 2021….. special birthdays….learning to read…..or swim…..or play an instrument….. I wonder what you might say has been the most memorable moment in your year?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[ask a few children / adults if time allows]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5</a:t>
            </a:fld>
            <a:endParaRPr lang="en-GB"/>
          </a:p>
        </p:txBody>
      </p:sp>
    </p:spTree>
    <p:extLst>
      <p:ext uri="{BB962C8B-B14F-4D97-AF65-F5344CB8AC3E}">
        <p14:creationId xmlns:p14="http://schemas.microsoft.com/office/powerpoint/2010/main" val="1228808296"/>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6:</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Another thing that we sometimes do at the start of a new year is to think ahead....about things we’d like to happen….. or hopes that we have…..or things we’d like to get better at…People call this making ‘New Year’s Resolutions’. We’re going to think some more about this now – and what it might mean for us…..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6</a:t>
            </a:fld>
            <a:endParaRPr lang="en-GB"/>
          </a:p>
        </p:txBody>
      </p:sp>
    </p:spTree>
    <p:extLst>
      <p:ext uri="{BB962C8B-B14F-4D97-AF65-F5344CB8AC3E}">
        <p14:creationId xmlns:p14="http://schemas.microsoft.com/office/powerpoint/2010/main" val="1420490143"/>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7:</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People sometimes say that at the start of a new year, they are going to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‘turn over a new leaf’</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What a strange thing to say! I wonder what you imagine that might mean?....</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‘Turning over a new leaf’ is an old phrase that means we are starting again –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like turning to a clean, new page in your writing book.</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It means that we can leave behind in the old year the things that we know we haven’t done so well and make a fresh start. The Bible is full of stories about Jesus giving people a chance to start again – to leave their ‘old’ lives and begin again.</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7</a:t>
            </a:fld>
            <a:endParaRPr lang="en-GB"/>
          </a:p>
        </p:txBody>
      </p:sp>
    </p:spTree>
    <p:extLst>
      <p:ext uri="{BB962C8B-B14F-4D97-AF65-F5344CB8AC3E}">
        <p14:creationId xmlns:p14="http://schemas.microsoft.com/office/powerpoint/2010/main" val="74945704"/>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8:</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Matthew, one of Jesus’ disciples, was one of the most unpopular people in Jesus’ home town of Nazareth, because he was a tax collector. But Jesus gave him a chance to start again…. and Matthew became one of Jesus’ closest friends: in fact, it’s thanks to Matthew that we know many of the things that Jesus did, because he wrote them down in the book of the Bible named…..MATTHEW! Matthew was only one of a whole host of people who Jesus offered a new start to: and a new year gives us an opportunity to do the same for others, and for ourselves.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8</a:t>
            </a:fld>
            <a:endParaRPr lang="en-GB"/>
          </a:p>
        </p:txBody>
      </p:sp>
    </p:spTree>
    <p:extLst>
      <p:ext uri="{BB962C8B-B14F-4D97-AF65-F5344CB8AC3E}">
        <p14:creationId xmlns:p14="http://schemas.microsoft.com/office/powerpoint/2010/main" val="87567423"/>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9:</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I wonder what ‘turning a new leaf’ might look like for us at the start of 2022? Here are a few ideas to get us started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[use the leaf shapes you have made, including the blank one at the end….] </a:t>
            </a:r>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9</a:t>
            </a:fld>
            <a:endParaRPr lang="en-GB"/>
          </a:p>
        </p:txBody>
      </p:sp>
    </p:spTree>
    <p:extLst>
      <p:ext uri="{BB962C8B-B14F-4D97-AF65-F5344CB8AC3E}">
        <p14:creationId xmlns:p14="http://schemas.microsoft.com/office/powerpoint/2010/main" val="3041968520"/>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10: Responding (words for worship):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…in the stillness, think about the things that you’ve heard today, and decide for yourself on something you might want to make as </a:t>
            </a:r>
            <a:r>
              <a:rPr lang="en-GB" sz="1800" i="1">
                <a:effectLst/>
                <a:latin typeface="Avenir Next LT Pro" panose="020b0504020202020204" pitchFamily="34" charset="0"/>
                <a:ea typeface="Calibri" panose="020f0502020204030204" pitchFamily="34" charset="0"/>
                <a:cs typeface="Times New Roman" panose="02020603050405020304" pitchFamily="18" charset="0"/>
              </a:rPr>
              <a:t>your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new year resolution at the start of this brand new year…..something that </a:t>
            </a:r>
            <a:r>
              <a:rPr lang="en-GB" sz="1800" i="1">
                <a:effectLst/>
                <a:latin typeface="Avenir Next LT Pro" panose="020b0504020202020204" pitchFamily="34" charset="0"/>
                <a:ea typeface="Calibri" panose="020f0502020204030204" pitchFamily="34" charset="0"/>
                <a:cs typeface="Times New Roman" panose="02020603050405020304" pitchFamily="18" charset="0"/>
              </a:rPr>
              <a:t>you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might write onto this new leaf….</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….maybe it’ll be a new skill you’d like to develop…..</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…..something that you want to get better at…..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…..or something you could do to help someone else…..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…..or for the world around us…..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…..or to make this school, or our world, an even better place to be…..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I’m going to turn my thoughts into a prayer now, as I ask God to help us to put some of these ideas into practice. Make the prayer your own if you’d like to…or if you’d prefer not to pray, then just sit quietly with your own thoughts.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10</a:t>
            </a:fld>
            <a:endParaRPr lang="en-GB"/>
          </a:p>
        </p:txBody>
      </p:sp>
    </p:spTree>
    <p:extLst>
      <p:ext uri="{BB962C8B-B14F-4D97-AF65-F5344CB8AC3E}">
        <p14:creationId xmlns:p14="http://schemas.microsoft.com/office/powerpoint/2010/main" val="817308025"/>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11:</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Dear God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Thank you for 2021, the old year that lies behind us, and for all the memories it’s made. Thank you for this new year, 2022, the year that lies ahead of us now – and for all that </a:t>
            </a:r>
            <a:r>
              <a:rPr lang="en-GB" sz="1800" b="1" i="1">
                <a:effectLst/>
                <a:latin typeface="Avenir Next LT Pro" panose="020b0504020202020204" pitchFamily="34" charset="0"/>
                <a:ea typeface="Calibri" panose="020f0502020204030204" pitchFamily="34" charset="0"/>
                <a:cs typeface="Times New Roman" panose="02020603050405020304" pitchFamily="18" charset="0"/>
              </a:rPr>
              <a:t>this </a:t>
            </a:r>
            <a:r>
              <a:rPr lang="en-GB" sz="1800" b="1">
                <a:effectLst/>
                <a:latin typeface="Avenir Next LT Pro" panose="020b0504020202020204" pitchFamily="34" charset="0"/>
                <a:ea typeface="Calibri" panose="020f0502020204030204" pitchFamily="34" charset="0"/>
                <a:cs typeface="Times New Roman" panose="02020603050405020304" pitchFamily="18" charset="0"/>
              </a:rPr>
              <a:t>new year might be. Help us as we make our resolutions and ‘turn over a new leaf’. Help us to work on them, whatever they might be, so that our families, our school and our world is a better and happier place for everyone.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E57F631-7900-46BD-B36C-FF2E5C625CE7}" type="slidenum">
              <a:rPr lang="en-GB" smtClean="0"/>
              <a:t>11</a:t>
            </a:fld>
            <a:endParaRPr lang="en-GB"/>
          </a:p>
        </p:txBody>
      </p:sp>
    </p:spTree>
    <p:extLst>
      <p:ext uri="{BB962C8B-B14F-4D97-AF65-F5344CB8AC3E}">
        <p14:creationId xmlns:p14="http://schemas.microsoft.com/office/powerpoint/2010/main" val="2781462910"/>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AA98549-A5F1-449E-81FD-A654F5C5613B}" type="slidenum">
              <a:rPr lang="en-US" altLang="en-US" smtClean="0">
                <a:solidFill>
                  <a:srgbClr val="000000"/>
                </a:solidFill>
                <a:latin typeface="Arial" panose="020b0604020202020204" pitchFamily="34" charset="0"/>
              </a:rPr>
              <a:t>12</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Sending: Slide 13</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Leader:</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As we leave this place and time and go into the day ahead…</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All:</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Let’s ‘turn over a new leaf’!</a:t>
            </a:r>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DA8D49C7-DD50-4A40-84A6-0E7B11DF781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4C727FB-98A9-4725-BF44-5A8E16F5314C}"/>
              </a:ext>
            </a:extLst>
          </p:cNvPr>
          <p:cNvSpPr>
            <a:spLocks noGrp="1"/>
          </p:cNvSpPr>
          <p:nvPr>
            <p:ph type="dt" sz="half" idx="10"/>
          </p:nvPr>
        </p:nvSpPr>
        <p:spPr/>
        <p:txBody>
          <a:bodyPr/>
          <a:lstStyle>
            <a:lvl1pPr>
              <a:defRPr/>
            </a:lvl1pPr>
          </a:lstStyle>
          <a:p>
            <a:fld id="{B554B77A-4CD9-4A3A-A674-8D07057EF9B8}" type="datetimeFigureOut">
              <a:rPr lang="en-US" altLang="en-US"/>
              <a:t>12/15/2021</a:t>
            </a:fld>
            <a:endParaRPr lang="en-US" altLang="en-US"/>
          </a:p>
        </p:txBody>
      </p:sp>
      <p:sp>
        <p:nvSpPr>
          <p:cNvPr id="5" name="Footer Placeholder 4">
            <a:extLst>
              <a:ext uri="{FF2B5EF4-FFF2-40B4-BE49-F238E27FC236}">
                <a16:creationId xmlns:a16="http://schemas.microsoft.com/office/drawing/2014/main" id="{09FF7636-880C-4F45-8FDB-741435E3D3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18268C-27C6-4669-8C6B-C1AFDB9294BB}"/>
              </a:ext>
            </a:extLst>
          </p:cNvPr>
          <p:cNvSpPr>
            <a:spLocks noGrp="1"/>
          </p:cNvSpPr>
          <p:nvPr>
            <p:ph type="sldNum" sz="quarter" idx="12"/>
          </p:nvPr>
        </p:nvSpPr>
        <p:spPr/>
        <p:txBody>
          <a:bodyPr/>
          <a:lstStyle>
            <a:lvl1pPr>
              <a:defRPr/>
            </a:lvl1pPr>
          </a:lstStyle>
          <a:p>
            <a:fld id="{36BF7CB3-ECEA-492A-AA9C-8D7EC10AC1B4}" type="slidenum">
              <a:rPr lang="en-US" altLang="en-US"/>
              <a:t>‹#›</a:t>
            </a:fld>
            <a:endParaRPr lang="en-US" altLang="en-US"/>
          </a:p>
        </p:txBody>
      </p:sp>
    </p:spTree>
    <p:extLst>
      <p:ext uri="{BB962C8B-B14F-4D97-AF65-F5344CB8AC3E}">
        <p14:creationId xmlns:p14="http://schemas.microsoft.com/office/powerpoint/2010/main" val="237240888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E8330B-9790-4E4B-B53B-E024A1225607}"/>
              </a:ext>
            </a:extLst>
          </p:cNvPr>
          <p:cNvSpPr>
            <a:spLocks noGrp="1"/>
          </p:cNvSpPr>
          <p:nvPr>
            <p:ph type="dt" sz="half" idx="10"/>
          </p:nvPr>
        </p:nvSpPr>
        <p:spPr/>
        <p:txBody>
          <a:bodyPr/>
          <a:lstStyle>
            <a:lvl1pPr>
              <a:defRPr/>
            </a:lvl1pPr>
          </a:lstStyle>
          <a:p>
            <a:fld id="{702EA998-89F5-48C5-BF9A-561E5623B861}" type="datetimeFigureOut">
              <a:rPr lang="en-US" altLang="en-US"/>
              <a:t>12/15/2021</a:t>
            </a:fld>
            <a:endParaRPr lang="en-US" altLang="en-US"/>
          </a:p>
        </p:txBody>
      </p:sp>
      <p:sp>
        <p:nvSpPr>
          <p:cNvPr id="5" name="Footer Placeholder 4">
            <a:extLst>
              <a:ext uri="{FF2B5EF4-FFF2-40B4-BE49-F238E27FC236}">
                <a16:creationId xmlns:a16="http://schemas.microsoft.com/office/drawing/2014/main" id="{84000489-F72F-48CB-A624-B147AF6045A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3E2C145-6191-4EC1-84D1-1D6AE8285078}"/>
              </a:ext>
            </a:extLst>
          </p:cNvPr>
          <p:cNvSpPr>
            <a:spLocks noGrp="1"/>
          </p:cNvSpPr>
          <p:nvPr>
            <p:ph type="sldNum" sz="quarter" idx="12"/>
          </p:nvPr>
        </p:nvSpPr>
        <p:spPr/>
        <p:txBody>
          <a:bodyPr/>
          <a:lstStyle>
            <a:lvl1pPr>
              <a:defRPr/>
            </a:lvl1pPr>
          </a:lstStyle>
          <a:p>
            <a:fld id="{46D6762E-9651-41A0-9DB3-01E8BB635335}" type="slidenum">
              <a:rPr lang="en-US" altLang="en-US"/>
              <a:t>‹#›</a:t>
            </a:fld>
            <a:endParaRPr lang="en-US" altLang="en-US"/>
          </a:p>
        </p:txBody>
      </p:sp>
    </p:spTree>
    <p:extLst>
      <p:ext uri="{BB962C8B-B14F-4D97-AF65-F5344CB8AC3E}">
        <p14:creationId xmlns:p14="http://schemas.microsoft.com/office/powerpoint/2010/main" val="31132846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77DAFC5-FE2F-4A48-ACAF-6CD29C8D5161}"/>
              </a:ext>
            </a:extLst>
          </p:cNvPr>
          <p:cNvSpPr>
            <a:spLocks noGrp="1"/>
          </p:cNvSpPr>
          <p:nvPr>
            <p:ph type="dt" sz="half" idx="10"/>
          </p:nvPr>
        </p:nvSpPr>
        <p:spPr/>
        <p:txBody>
          <a:bodyPr/>
          <a:lstStyle>
            <a:lvl1pPr>
              <a:defRPr/>
            </a:lvl1pPr>
          </a:lstStyle>
          <a:p>
            <a:fld id="{4A750738-1D83-4426-8C87-0118C8BF4281}" type="datetimeFigureOut">
              <a:rPr lang="en-US" altLang="en-US"/>
              <a:t>12/15/2021</a:t>
            </a:fld>
            <a:endParaRPr lang="en-US" altLang="en-US"/>
          </a:p>
        </p:txBody>
      </p:sp>
      <p:sp>
        <p:nvSpPr>
          <p:cNvPr id="5" name="Footer Placeholder 4">
            <a:extLst>
              <a:ext uri="{FF2B5EF4-FFF2-40B4-BE49-F238E27FC236}">
                <a16:creationId xmlns:a16="http://schemas.microsoft.com/office/drawing/2014/main" id="{1DBC54A3-C910-4A71-90DC-F38C8B1955F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21D922A-3327-4A56-B7AD-42C2443930B4}"/>
              </a:ext>
            </a:extLst>
          </p:cNvPr>
          <p:cNvSpPr>
            <a:spLocks noGrp="1"/>
          </p:cNvSpPr>
          <p:nvPr>
            <p:ph type="sldNum" sz="quarter" idx="12"/>
          </p:nvPr>
        </p:nvSpPr>
        <p:spPr/>
        <p:txBody>
          <a:bodyPr/>
          <a:lstStyle>
            <a:lvl1pPr>
              <a:defRPr/>
            </a:lvl1pPr>
          </a:lstStyle>
          <a:p>
            <a:fld id="{BEE0E4E5-99FF-4014-B4AE-1E0369EB4FBC}" type="slidenum">
              <a:rPr lang="en-US" altLang="en-US"/>
              <a:t>‹#›</a:t>
            </a:fld>
            <a:endParaRPr lang="en-US" altLang="en-US"/>
          </a:p>
        </p:txBody>
      </p:sp>
    </p:spTree>
    <p:extLst>
      <p:ext uri="{BB962C8B-B14F-4D97-AF65-F5344CB8AC3E}">
        <p14:creationId xmlns:p14="http://schemas.microsoft.com/office/powerpoint/2010/main" val="25062503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0E559084-36FC-46E0-9D42-9FE9FD0B8CB4}"/>
              </a:ext>
            </a:extLst>
          </p:cNvPr>
          <p:cNvSpPr>
            <a:spLocks noGrp="1"/>
          </p:cNvSpPr>
          <p:nvPr>
            <p:ph type="dt" sz="half" idx="10"/>
          </p:nvPr>
        </p:nvSpPr>
        <p:spPr/>
        <p:txBody>
          <a:bodyPr/>
          <a:lstStyle>
            <a:lvl1pPr>
              <a:defRPr/>
            </a:lvl1pPr>
          </a:lstStyle>
          <a:p>
            <a:fld id="{DB4AEA3C-8A9B-4A29-A9EC-0A5BFDB2F9B7}" type="datetimeFigureOut">
              <a:rPr lang="en-US" altLang="en-US"/>
              <a:t>12/15/2021</a:t>
            </a:fld>
            <a:endParaRPr lang="en-US" altLang="en-US"/>
          </a:p>
        </p:txBody>
      </p:sp>
      <p:sp>
        <p:nvSpPr>
          <p:cNvPr id="6" name="Footer Placeholder 4">
            <a:extLst>
              <a:ext uri="{FF2B5EF4-FFF2-40B4-BE49-F238E27FC236}">
                <a16:creationId xmlns:a16="http://schemas.microsoft.com/office/drawing/2014/main" id="{E6B5C7D2-A0F3-4FBC-A533-6A81FB4E189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B28789E-5B94-41B2-A50B-AF7BBC724231}"/>
              </a:ext>
            </a:extLst>
          </p:cNvPr>
          <p:cNvSpPr>
            <a:spLocks noGrp="1"/>
          </p:cNvSpPr>
          <p:nvPr>
            <p:ph type="sldNum" sz="quarter" idx="12"/>
          </p:nvPr>
        </p:nvSpPr>
        <p:spPr/>
        <p:txBody>
          <a:bodyPr/>
          <a:lstStyle>
            <a:lvl1pPr>
              <a:defRPr/>
            </a:lvl1pPr>
          </a:lstStyle>
          <a:p>
            <a:fld id="{6EC766E5-307A-4BA6-BAAD-E7AC622617EB}" type="slidenum">
              <a:rPr lang="en-US" altLang="en-US"/>
              <a:t>‹#›</a:t>
            </a:fld>
            <a:endParaRPr lang="en-US" altLang="en-US"/>
          </a:p>
        </p:txBody>
      </p:sp>
    </p:spTree>
    <p:extLst>
      <p:ext uri="{BB962C8B-B14F-4D97-AF65-F5344CB8AC3E}">
        <p14:creationId xmlns:p14="http://schemas.microsoft.com/office/powerpoint/2010/main" val="18853435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B2E9468-EF25-4FCC-958B-2A0533F7E5BF}"/>
              </a:ext>
            </a:extLst>
          </p:cNvPr>
          <p:cNvSpPr>
            <a:spLocks noGrp="1"/>
          </p:cNvSpPr>
          <p:nvPr>
            <p:ph type="dt" sz="half" idx="10"/>
          </p:nvPr>
        </p:nvSpPr>
        <p:spPr/>
        <p:txBody>
          <a:bodyPr/>
          <a:lstStyle>
            <a:lvl1pPr>
              <a:defRPr/>
            </a:lvl1pPr>
          </a:lstStyle>
          <a:p>
            <a:fld id="{726A7062-F9E2-4CAD-9E81-22CECBE66460}" type="datetimeFigureOut">
              <a:rPr lang="en-US" altLang="en-US"/>
              <a:t>12/15/2021</a:t>
            </a:fld>
            <a:endParaRPr lang="en-US" altLang="en-US"/>
          </a:p>
        </p:txBody>
      </p:sp>
      <p:sp>
        <p:nvSpPr>
          <p:cNvPr id="8" name="Footer Placeholder 4">
            <a:extLst>
              <a:ext uri="{FF2B5EF4-FFF2-40B4-BE49-F238E27FC236}">
                <a16:creationId xmlns:a16="http://schemas.microsoft.com/office/drawing/2014/main" id="{CEB54B36-8DF5-4491-933F-A7DC3D9ABB3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0D4CD58-DAC7-4707-B30E-DD017114D1AF}"/>
              </a:ext>
            </a:extLst>
          </p:cNvPr>
          <p:cNvSpPr>
            <a:spLocks noGrp="1"/>
          </p:cNvSpPr>
          <p:nvPr>
            <p:ph type="sldNum" sz="quarter" idx="12"/>
          </p:nvPr>
        </p:nvSpPr>
        <p:spPr/>
        <p:txBody>
          <a:bodyPr/>
          <a:lstStyle>
            <a:lvl1pPr>
              <a:defRPr/>
            </a:lvl1pPr>
          </a:lstStyle>
          <a:p>
            <a:fld id="{D7C35AC6-F795-4683-BA27-534A35AA873A}" type="slidenum">
              <a:rPr lang="en-US" altLang="en-US"/>
              <a:t>‹#›</a:t>
            </a:fld>
            <a:endParaRPr lang="en-US" altLang="en-US"/>
          </a:p>
        </p:txBody>
      </p:sp>
    </p:spTree>
    <p:extLst>
      <p:ext uri="{BB962C8B-B14F-4D97-AF65-F5344CB8AC3E}">
        <p14:creationId xmlns:p14="http://schemas.microsoft.com/office/powerpoint/2010/main" val="75232126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6EED4CA0-F13C-4C4B-96A5-94E2941A84A5}"/>
              </a:ext>
            </a:extLst>
          </p:cNvPr>
          <p:cNvSpPr>
            <a:spLocks noGrp="1"/>
          </p:cNvSpPr>
          <p:nvPr>
            <p:ph type="dt" sz="half" idx="10"/>
          </p:nvPr>
        </p:nvSpPr>
        <p:spPr/>
        <p:txBody>
          <a:bodyPr/>
          <a:lstStyle>
            <a:lvl1pPr>
              <a:defRPr/>
            </a:lvl1pPr>
          </a:lstStyle>
          <a:p>
            <a:fld id="{E39F0B38-90FB-4B7D-A96B-49A1B7858772}" type="datetimeFigureOut">
              <a:rPr lang="en-US" altLang="en-US"/>
              <a:t>12/15/2021</a:t>
            </a:fld>
            <a:endParaRPr lang="en-US" altLang="en-US"/>
          </a:p>
        </p:txBody>
      </p:sp>
      <p:sp>
        <p:nvSpPr>
          <p:cNvPr id="4" name="Footer Placeholder 4">
            <a:extLst>
              <a:ext uri="{FF2B5EF4-FFF2-40B4-BE49-F238E27FC236}">
                <a16:creationId xmlns:a16="http://schemas.microsoft.com/office/drawing/2014/main" id="{68CCB77B-A556-446E-816A-16A77233328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3272E47-1B63-4F7E-B671-F36086AEE829}"/>
              </a:ext>
            </a:extLst>
          </p:cNvPr>
          <p:cNvSpPr>
            <a:spLocks noGrp="1"/>
          </p:cNvSpPr>
          <p:nvPr>
            <p:ph type="sldNum" sz="quarter" idx="12"/>
          </p:nvPr>
        </p:nvSpPr>
        <p:spPr/>
        <p:txBody>
          <a:bodyPr/>
          <a:lstStyle>
            <a:lvl1pPr>
              <a:defRPr/>
            </a:lvl1pPr>
          </a:lstStyle>
          <a:p>
            <a:fld id="{9E088ED3-9109-4019-B7BF-F88C515C1F5C}" type="slidenum">
              <a:rPr lang="en-US" altLang="en-US"/>
              <a:t>‹#›</a:t>
            </a:fld>
            <a:endParaRPr lang="en-US" altLang="en-US"/>
          </a:p>
        </p:txBody>
      </p:sp>
    </p:spTree>
    <p:extLst>
      <p:ext uri="{BB962C8B-B14F-4D97-AF65-F5344CB8AC3E}">
        <p14:creationId xmlns:p14="http://schemas.microsoft.com/office/powerpoint/2010/main" val="239617912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87DF4228-F0F5-427B-BBCB-2DB0F306BCBD}"/>
              </a:ext>
            </a:extLst>
          </p:cNvPr>
          <p:cNvSpPr>
            <a:spLocks noGrp="1"/>
          </p:cNvSpPr>
          <p:nvPr>
            <p:ph type="dt" sz="half" idx="10"/>
          </p:nvPr>
        </p:nvSpPr>
        <p:spPr/>
        <p:txBody>
          <a:bodyPr/>
          <a:lstStyle>
            <a:lvl1pPr>
              <a:defRPr/>
            </a:lvl1pPr>
          </a:lstStyle>
          <a:p>
            <a:fld id="{997C89FF-330D-4808-9571-364B8E600CDD}" type="datetimeFigureOut">
              <a:rPr lang="en-US" altLang="en-US"/>
              <a:t>12/15/2021</a:t>
            </a:fld>
            <a:endParaRPr lang="en-US" altLang="en-US"/>
          </a:p>
        </p:txBody>
      </p:sp>
      <p:sp>
        <p:nvSpPr>
          <p:cNvPr id="3" name="Footer Placeholder 4">
            <a:extLst>
              <a:ext uri="{FF2B5EF4-FFF2-40B4-BE49-F238E27FC236}">
                <a16:creationId xmlns:a16="http://schemas.microsoft.com/office/drawing/2014/main" id="{FABD032D-3C6E-400D-B933-E6BBC36E50D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664001F-9AB1-4BED-9C6C-33185F258355}"/>
              </a:ext>
            </a:extLst>
          </p:cNvPr>
          <p:cNvSpPr>
            <a:spLocks noGrp="1"/>
          </p:cNvSpPr>
          <p:nvPr>
            <p:ph type="sldNum" sz="quarter" idx="12"/>
          </p:nvPr>
        </p:nvSpPr>
        <p:spPr/>
        <p:txBody>
          <a:bodyPr/>
          <a:lstStyle>
            <a:lvl1pPr>
              <a:defRPr/>
            </a:lvl1pPr>
          </a:lstStyle>
          <a:p>
            <a:fld id="{7866E29A-2B45-4CE0-A0EB-347C6D88C5A5}" type="slidenum">
              <a:rPr lang="en-US" altLang="en-US"/>
              <a:t>‹#›</a:t>
            </a:fld>
            <a:endParaRPr lang="en-US" altLang="en-US"/>
          </a:p>
        </p:txBody>
      </p:sp>
    </p:spTree>
    <p:extLst>
      <p:ext uri="{BB962C8B-B14F-4D97-AF65-F5344CB8AC3E}">
        <p14:creationId xmlns:p14="http://schemas.microsoft.com/office/powerpoint/2010/main" val="407847196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DA4AF4B6-9CE5-4EAB-A81D-2F00AD12B194}"/>
              </a:ext>
            </a:extLst>
          </p:cNvPr>
          <p:cNvSpPr>
            <a:spLocks noGrp="1"/>
          </p:cNvSpPr>
          <p:nvPr>
            <p:ph type="dt" sz="half" idx="10"/>
          </p:nvPr>
        </p:nvSpPr>
        <p:spPr/>
        <p:txBody>
          <a:bodyPr/>
          <a:lstStyle>
            <a:lvl1pPr>
              <a:defRPr/>
            </a:lvl1pPr>
          </a:lstStyle>
          <a:p>
            <a:fld id="{500FC570-ACA8-4D7A-9F58-41097CB0A19E}" type="datetimeFigureOut">
              <a:rPr lang="en-US" altLang="en-US"/>
              <a:t>12/15/2021</a:t>
            </a:fld>
            <a:endParaRPr lang="en-US" altLang="en-US"/>
          </a:p>
        </p:txBody>
      </p:sp>
      <p:sp>
        <p:nvSpPr>
          <p:cNvPr id="6" name="Footer Placeholder 4">
            <a:extLst>
              <a:ext uri="{FF2B5EF4-FFF2-40B4-BE49-F238E27FC236}">
                <a16:creationId xmlns:a16="http://schemas.microsoft.com/office/drawing/2014/main" id="{84010AF2-DA6B-4B95-B86C-13D44A68EC7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5FEF4C0-26A3-451B-BFE1-B2097D5A6737}"/>
              </a:ext>
            </a:extLst>
          </p:cNvPr>
          <p:cNvSpPr>
            <a:spLocks noGrp="1"/>
          </p:cNvSpPr>
          <p:nvPr>
            <p:ph type="sldNum" sz="quarter" idx="12"/>
          </p:nvPr>
        </p:nvSpPr>
        <p:spPr/>
        <p:txBody>
          <a:bodyPr/>
          <a:lstStyle>
            <a:lvl1pPr>
              <a:defRPr/>
            </a:lvl1pPr>
          </a:lstStyle>
          <a:p>
            <a:fld id="{3E49001F-3543-4D4D-B13E-EEAECE2F332A}" type="slidenum">
              <a:rPr lang="en-US" altLang="en-US"/>
              <a:t>‹#›</a:t>
            </a:fld>
            <a:endParaRPr lang="en-US" altLang="en-US"/>
          </a:p>
        </p:txBody>
      </p:sp>
    </p:spTree>
    <p:extLst>
      <p:ext uri="{BB962C8B-B14F-4D97-AF65-F5344CB8AC3E}">
        <p14:creationId xmlns:p14="http://schemas.microsoft.com/office/powerpoint/2010/main" val="194227874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0DF90577-AA25-4D78-BD33-82375EB4BDE6}"/>
              </a:ext>
            </a:extLst>
          </p:cNvPr>
          <p:cNvSpPr>
            <a:spLocks noGrp="1"/>
          </p:cNvSpPr>
          <p:nvPr>
            <p:ph type="dt" sz="half" idx="10"/>
          </p:nvPr>
        </p:nvSpPr>
        <p:spPr/>
        <p:txBody>
          <a:bodyPr/>
          <a:lstStyle>
            <a:lvl1pPr>
              <a:defRPr/>
            </a:lvl1pPr>
          </a:lstStyle>
          <a:p>
            <a:fld id="{E064E092-5111-4D89-AC5B-840105D242C2}" type="datetimeFigureOut">
              <a:rPr lang="en-US" altLang="en-US"/>
              <a:t>12/15/2021</a:t>
            </a:fld>
            <a:endParaRPr lang="en-US" altLang="en-US"/>
          </a:p>
        </p:txBody>
      </p:sp>
      <p:sp>
        <p:nvSpPr>
          <p:cNvPr id="6" name="Footer Placeholder 4">
            <a:extLst>
              <a:ext uri="{FF2B5EF4-FFF2-40B4-BE49-F238E27FC236}">
                <a16:creationId xmlns:a16="http://schemas.microsoft.com/office/drawing/2014/main" id="{F50BF7FB-78DF-409A-AA82-AE4C0EF8797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86CBFD4-3AE5-488B-B5EC-B155A8E1D474}"/>
              </a:ext>
            </a:extLst>
          </p:cNvPr>
          <p:cNvSpPr>
            <a:spLocks noGrp="1"/>
          </p:cNvSpPr>
          <p:nvPr>
            <p:ph type="sldNum" sz="quarter" idx="12"/>
          </p:nvPr>
        </p:nvSpPr>
        <p:spPr/>
        <p:txBody>
          <a:bodyPr/>
          <a:lstStyle>
            <a:lvl1pPr>
              <a:defRPr/>
            </a:lvl1pPr>
          </a:lstStyle>
          <a:p>
            <a:fld id="{4D66AFF8-BCE7-4E44-827B-907A4AEF9D99}" type="slidenum">
              <a:rPr lang="en-US" altLang="en-US"/>
              <a:t>‹#›</a:t>
            </a:fld>
            <a:endParaRPr lang="en-US" altLang="en-US"/>
          </a:p>
        </p:txBody>
      </p:sp>
    </p:spTree>
    <p:extLst>
      <p:ext uri="{BB962C8B-B14F-4D97-AF65-F5344CB8AC3E}">
        <p14:creationId xmlns:p14="http://schemas.microsoft.com/office/powerpoint/2010/main" val="131092944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C46EA99-6B0C-42B8-81D9-4DE5B1E64793}"/>
              </a:ext>
            </a:extLst>
          </p:cNvPr>
          <p:cNvSpPr>
            <a:spLocks noGrp="1"/>
          </p:cNvSpPr>
          <p:nvPr>
            <p:ph type="dt" sz="half" idx="10"/>
          </p:nvPr>
        </p:nvSpPr>
        <p:spPr/>
        <p:txBody>
          <a:bodyPr/>
          <a:lstStyle>
            <a:lvl1pPr>
              <a:defRPr/>
            </a:lvl1pPr>
          </a:lstStyle>
          <a:p>
            <a:fld id="{AFB753E9-2D3B-494E-B6FA-D8D3A686E329}" type="datetimeFigureOut">
              <a:rPr lang="en-US" altLang="en-US"/>
              <a:t>12/15/2021</a:t>
            </a:fld>
            <a:endParaRPr lang="en-US" altLang="en-US"/>
          </a:p>
        </p:txBody>
      </p:sp>
      <p:sp>
        <p:nvSpPr>
          <p:cNvPr id="5" name="Footer Placeholder 4">
            <a:extLst>
              <a:ext uri="{FF2B5EF4-FFF2-40B4-BE49-F238E27FC236}">
                <a16:creationId xmlns:a16="http://schemas.microsoft.com/office/drawing/2014/main" id="{E071C82E-00AC-473C-A32F-CD3A394C10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E193A0-7F4B-4F53-9B6D-2F67EA693CCB}"/>
              </a:ext>
            </a:extLst>
          </p:cNvPr>
          <p:cNvSpPr>
            <a:spLocks noGrp="1"/>
          </p:cNvSpPr>
          <p:nvPr>
            <p:ph type="sldNum" sz="quarter" idx="12"/>
          </p:nvPr>
        </p:nvSpPr>
        <p:spPr/>
        <p:txBody>
          <a:bodyPr/>
          <a:lstStyle>
            <a:lvl1pPr>
              <a:defRPr/>
            </a:lvl1pPr>
          </a:lstStyle>
          <a:p>
            <a:fld id="{16C716BC-BA30-4D3C-A2A9-1705DCAEC94E}" type="slidenum">
              <a:rPr lang="en-US" altLang="en-US"/>
              <a:t>‹#›</a:t>
            </a:fld>
            <a:endParaRPr lang="en-US" altLang="en-US"/>
          </a:p>
        </p:txBody>
      </p:sp>
    </p:spTree>
    <p:extLst>
      <p:ext uri="{BB962C8B-B14F-4D97-AF65-F5344CB8AC3E}">
        <p14:creationId xmlns:p14="http://schemas.microsoft.com/office/powerpoint/2010/main" val="36281080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6E3DDDB-B30F-4F9A-AA78-083E03540B6B}"/>
              </a:ext>
            </a:extLst>
          </p:cNvPr>
          <p:cNvSpPr>
            <a:spLocks noGrp="1"/>
          </p:cNvSpPr>
          <p:nvPr>
            <p:ph type="dt" sz="half" idx="10"/>
          </p:nvPr>
        </p:nvSpPr>
        <p:spPr/>
        <p:txBody>
          <a:bodyPr/>
          <a:lstStyle>
            <a:lvl1pPr>
              <a:defRPr/>
            </a:lvl1pPr>
          </a:lstStyle>
          <a:p>
            <a:fld id="{EBD22CA5-B5BA-4B10-BE18-79377C60BB4B}" type="datetimeFigureOut">
              <a:rPr lang="en-US" altLang="en-US"/>
              <a:t>12/15/2021</a:t>
            </a:fld>
            <a:endParaRPr lang="en-US" altLang="en-US"/>
          </a:p>
        </p:txBody>
      </p:sp>
      <p:sp>
        <p:nvSpPr>
          <p:cNvPr id="5" name="Footer Placeholder 4">
            <a:extLst>
              <a:ext uri="{FF2B5EF4-FFF2-40B4-BE49-F238E27FC236}">
                <a16:creationId xmlns:a16="http://schemas.microsoft.com/office/drawing/2014/main" id="{B4448308-1567-43C4-911A-ED649FFFA66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3ECE2F-7BE4-44B8-80FE-CC8D90867A06}"/>
              </a:ext>
            </a:extLst>
          </p:cNvPr>
          <p:cNvSpPr>
            <a:spLocks noGrp="1"/>
          </p:cNvSpPr>
          <p:nvPr>
            <p:ph type="sldNum" sz="quarter" idx="12"/>
          </p:nvPr>
        </p:nvSpPr>
        <p:spPr/>
        <p:txBody>
          <a:bodyPr/>
          <a:lstStyle>
            <a:lvl1pPr>
              <a:defRPr/>
            </a:lvl1pPr>
          </a:lstStyle>
          <a:p>
            <a:fld id="{05698242-EBA2-45FD-BFE9-19C312656127}" type="slidenum">
              <a:rPr lang="en-US" altLang="en-US"/>
              <a:t>‹#›</a:t>
            </a:fld>
            <a:endParaRPr lang="en-US" altLang="en-US"/>
          </a:p>
        </p:txBody>
      </p:sp>
    </p:spTree>
    <p:extLst>
      <p:ext uri="{BB962C8B-B14F-4D97-AF65-F5344CB8AC3E}">
        <p14:creationId xmlns:p14="http://schemas.microsoft.com/office/powerpoint/2010/main" val="30418460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12/15/2021</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34087905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12/15/2021</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272472184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12/15/2021</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33726726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12/15/2021</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17387062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12/15/2021</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33928584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12/15/2021</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168652251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12/15/2021</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99216874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12/15/2021</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28321422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12/15/2021</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202477768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12/15/2021</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309700648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12/15/2021</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56491686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6015E18C-6F1B-4423-8687-FBBF427A203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710F906B-7329-4337-A87A-6F29C576E52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ADAE6AF0-37E8-41E1-9EF0-A7B30C53519C}"/>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B8CF81BE-DA3C-4D0C-A4C9-F6072B46CD43}" type="datetimeFigureOut">
              <a:rPr lang="en-US" altLang="en-US"/>
              <a:t>12/15/2021</a:t>
            </a:fld>
            <a:endParaRPr lang="en-US" altLang="en-US"/>
          </a:p>
        </p:txBody>
      </p:sp>
      <p:sp>
        <p:nvSpPr>
          <p:cNvPr id="5" name="Footer Placeholder 4">
            <a:extLst>
              <a:ext uri="{FF2B5EF4-FFF2-40B4-BE49-F238E27FC236}">
                <a16:creationId xmlns:a16="http://schemas.microsoft.com/office/drawing/2014/main" id="{61EB1035-E13E-44F8-97EF-89FDE8979FB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ct val="0"/>
              </a:spcBef>
              <a:spcAft>
                <a:spcPct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E1F93609-9FA3-477D-A7A3-A1FDFF930E5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1D1F8C7B-6D90-44BD-800D-B2D0A16313DA}" type="slidenum">
              <a:rPr lang="en-US" altLang="en-US"/>
              <a:t>‹#›</a:t>
            </a:fld>
            <a:endParaRPr lang="en-US" altLang="en-US"/>
          </a:p>
        </p:txBody>
      </p:sp>
    </p:spTree>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charset="0"/>
          <a:cs typeface="MS PGothic" charset="0"/>
        </a:defRPr>
      </a:lvl1pPr>
      <a:lvl2pPr algn="ctr" rtl="0" eaLnBrk="0" fontAlgn="base" hangingPunct="0">
        <a:spcBef>
          <a:spcPct val="0"/>
        </a:spcBef>
        <a:spcAft>
          <a:spcPct val="0"/>
        </a:spcAft>
        <a:defRPr sz="4400">
          <a:solidFill>
            <a:schemeClr val="tx1"/>
          </a:solidFill>
          <a:latin typeface="Calibri"/>
          <a:ea typeface="MS PGothic" charset="0"/>
          <a:cs typeface="MS PGothic" charset="0"/>
        </a:defRPr>
      </a:lvl2pPr>
      <a:lvl3pPr algn="ctr" rtl="0" eaLnBrk="0" fontAlgn="base" hangingPunct="0">
        <a:spcBef>
          <a:spcPct val="0"/>
        </a:spcBef>
        <a:spcAft>
          <a:spcPct val="0"/>
        </a:spcAft>
        <a:defRPr sz="4400">
          <a:solidFill>
            <a:schemeClr val="tx1"/>
          </a:solidFill>
          <a:latin typeface="Calibri"/>
          <a:ea typeface="MS PGothic" charset="0"/>
          <a:cs typeface="MS PGothic" charset="0"/>
        </a:defRPr>
      </a:lvl3pPr>
      <a:lvl4pPr algn="ctr" rtl="0" eaLnBrk="0" fontAlgn="base" hangingPunct="0">
        <a:spcBef>
          <a:spcPct val="0"/>
        </a:spcBef>
        <a:spcAft>
          <a:spcPct val="0"/>
        </a:spcAft>
        <a:defRPr sz="4400">
          <a:solidFill>
            <a:schemeClr val="tx1"/>
          </a:solidFill>
          <a:latin typeface="Calibri"/>
          <a:ea typeface="MS PGothic" charset="0"/>
          <a:cs typeface="MS PGothic" charset="0"/>
        </a:defRPr>
      </a:lvl4pPr>
      <a:lvl5pPr algn="ctr" rtl="0" eaLnBrk="0" fontAlgn="base" hangingPunct="0">
        <a:spcBef>
          <a:spcPct val="0"/>
        </a:spcBef>
        <a:spcAft>
          <a:spcPct val="0"/>
        </a:spcAft>
        <a:defRPr sz="4400">
          <a:solidFill>
            <a:schemeClr val="tx1"/>
          </a:solidFill>
          <a:latin typeface="Calibri"/>
          <a:ea typeface="MS PGothic" charset="0"/>
          <a:cs typeface="MS PGothic" charset="0"/>
        </a:defRPr>
      </a:lvl5pPr>
      <a:lvl6pPr marL="457200" algn="ctr" rtl="0" fontAlgn="base">
        <a:spcBef>
          <a:spcPct val="0"/>
        </a:spcBef>
        <a:spcAft>
          <a:spcPct val="0"/>
        </a:spcAft>
        <a:defRPr sz="4400">
          <a:solidFill>
            <a:schemeClr val="tx1"/>
          </a:solidFill>
          <a:latin typeface="Calibri"/>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charset="0"/>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12/15/2021</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229244313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image" Target="../media/image6.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8.png" /><Relationship Id="rId4" Type="http://schemas.openxmlformats.org/officeDocument/2006/relationships/image" Target="../media/image9.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0.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11.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0.xml" /><Relationship Id="rId3" Type="http://schemas.openxmlformats.org/officeDocument/2006/relationships/image" Target="../media/image12.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7.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3.xml"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9697" name="Picture 3">
            <a:extLst>
              <a:ext uri="{FF2B5EF4-FFF2-40B4-BE49-F238E27FC236}">
                <a16:creationId xmlns:a16="http://schemas.microsoft.com/office/drawing/2014/main" id="{75D4CE2C-180C-43FA-8373-CA2A77EA8895}"/>
              </a:ext>
            </a:extLst>
          </p:cNvPr>
          <p:cNvPicPr>
            <a:picLocks noChangeAspect="1"/>
          </p:cNvPicPr>
          <p:nvPr/>
        </p:nvPicPr>
        <p:blipFill>
          <a:blip r:embed="rId3">
            <a:extLst>
              <a:ext uri="{28A0092B-C50C-407E-A947-70E740481C1C}">
                <a14:useLocalDpi xmlns:a14="http://schemas.microsoft.com/office/drawing/2010/main"/>
              </a:ext>
            </a:extLst>
          </a:blip>
          <a:srcRect t="15154" b="0"/>
          <a:stretch>
            <a:fillRect/>
          </a:stretch>
        </p:blipFill>
        <p:spPr bwMode="auto">
          <a:xfrm>
            <a:off x="214313" y="-44450"/>
            <a:ext cx="5426075" cy="690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extBox 2">
            <a:extLst>
              <a:ext uri="{FF2B5EF4-FFF2-40B4-BE49-F238E27FC236}">
                <a16:creationId xmlns:a16="http://schemas.microsoft.com/office/drawing/2014/main" id="{922E7E1F-E12E-4F32-8B03-D892113D90DA}"/>
              </a:ext>
            </a:extLst>
          </p:cNvPr>
          <p:cNvSpPr txBox="1">
            <a:spLocks noChangeArrowheads="1"/>
          </p:cNvSpPr>
          <p:nvPr/>
        </p:nvSpPr>
        <p:spPr bwMode="auto">
          <a:xfrm>
            <a:off x="4271963" y="3530600"/>
            <a:ext cx="4437062"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6600" b="1">
                <a:latin typeface="Century Gothic" panose="020b0502020202020204" pitchFamily="34" charset="0"/>
              </a:rPr>
              <a:t>Happy New Year!</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6865" name="TextBox 1">
            <a:extLst>
              <a:ext uri="{FF2B5EF4-FFF2-40B4-BE49-F238E27FC236}">
                <a16:creationId xmlns:a16="http://schemas.microsoft.com/office/drawing/2014/main" id="{8633FBAF-5630-4072-8598-CE37C01F1A8B}"/>
              </a:ext>
            </a:extLst>
          </p:cNvPr>
          <p:cNvSpPr txBox="1">
            <a:spLocks noChangeArrowheads="1"/>
          </p:cNvSpPr>
          <p:nvPr/>
        </p:nvSpPr>
        <p:spPr bwMode="auto">
          <a:xfrm>
            <a:off x="379413" y="1174750"/>
            <a:ext cx="8385175"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8700" b="1">
                <a:latin typeface="Century Gothic" panose="020b0502020202020204" pitchFamily="34" charset="0"/>
                <a:cs typeface="Tahoma" panose="020b0604030504040204" pitchFamily="34" charset="0"/>
              </a:rPr>
              <a:t>2022</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0721" name="TextBox 1">
            <a:extLst>
              <a:ext uri="{FF2B5EF4-FFF2-40B4-BE49-F238E27FC236}">
                <a16:creationId xmlns:a16="http://schemas.microsoft.com/office/drawing/2014/main" id="{EA222699-18CE-4C47-8B4C-2662B8E905DA}"/>
              </a:ext>
            </a:extLst>
          </p:cNvPr>
          <p:cNvSpPr txBox="1">
            <a:spLocks noChangeArrowheads="1"/>
          </p:cNvSpPr>
          <p:nvPr/>
        </p:nvSpPr>
        <p:spPr bwMode="auto">
          <a:xfrm>
            <a:off x="379413" y="1174750"/>
            <a:ext cx="8385175"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8700" b="1">
                <a:latin typeface="Century Gothic" panose="020b0502020202020204" pitchFamily="34" charset="0"/>
                <a:cs typeface="Tahoma" panose="020b0604030504040204" pitchFamily="34" charset="0"/>
              </a:rPr>
              <a:t>2021</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person&#10;&#10;Description automatically generated">
            <a:extLst>
              <a:ext uri="{FF2B5EF4-FFF2-40B4-BE49-F238E27FC236}">
                <a16:creationId xmlns:a16="http://schemas.microsoft.com/office/drawing/2014/main" id="{162E2EC7-4DBB-483E-8863-C3BF789CE0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83406"/>
            <a:ext cx="9144000" cy="5691188"/>
          </a:xfrm>
          <a:prstGeom prst="rect">
            <a:avLst/>
          </a:prstGeom>
        </p:spPr>
      </p:pic>
    </p:spTree>
    <p:extLst>
      <p:ext uri="{BB962C8B-B14F-4D97-AF65-F5344CB8AC3E}">
        <p14:creationId xmlns:p14="http://schemas.microsoft.com/office/powerpoint/2010/main" val="76792067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80EE50D3-3A8C-4AC1-8F6B-3D67E662AA14}"/>
              </a:ext>
            </a:extLst>
          </p:cNvPr>
          <p:cNvPicPr>
            <a:picLocks noChangeAspect="1"/>
          </p:cNvPicPr>
          <p:nvPr/>
        </p:nvPicPr>
        <p:blipFill>
          <a:blip r:embed="rId3"/>
          <a:stretch>
            <a:fillRect/>
          </a:stretch>
        </p:blipFill>
        <p:spPr>
          <a:xfrm>
            <a:off x="3629625" y="2886256"/>
            <a:ext cx="5230655" cy="35797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7890" name="TextBox 2">
            <a:extLst>
              <a:ext uri="{FF2B5EF4-FFF2-40B4-BE49-F238E27FC236}">
                <a16:creationId xmlns:a16="http://schemas.microsoft.com/office/drawing/2014/main" id="{0DE351AD-BD32-4AE4-AE49-6360B1F1E741}"/>
              </a:ext>
            </a:extLst>
          </p:cNvPr>
          <p:cNvSpPr txBox="1">
            <a:spLocks noChangeArrowheads="1"/>
          </p:cNvSpPr>
          <p:nvPr/>
        </p:nvSpPr>
        <p:spPr bwMode="auto">
          <a:xfrm>
            <a:off x="962247" y="242888"/>
            <a:ext cx="721950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6000" b="1">
                <a:latin typeface="Century Gothic" panose="020b0502020202020204" pitchFamily="34" charset="0"/>
                <a:cs typeface="Tahoma" panose="020b0604030504040204" pitchFamily="34" charset="0"/>
              </a:rPr>
              <a:t>‘turning over a new leaf’</a:t>
            </a:r>
          </a:p>
        </p:txBody>
      </p:sp>
      <p:pic>
        <p:nvPicPr>
          <p:cNvPr id="5" name="Picture 3">
            <a:extLst>
              <a:ext uri="{FF2B5EF4-FFF2-40B4-BE49-F238E27FC236}">
                <a16:creationId xmlns:a16="http://schemas.microsoft.com/office/drawing/2014/main" id="{1F6F6F8A-578A-481C-B317-614E9F87F87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bwMode="auto">
          <a:xfrm>
            <a:off x="283720" y="2510655"/>
            <a:ext cx="2665412"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122" name="Picture 2">
            <a:extLst>
              <a:ext uri="{FF2B5EF4-FFF2-40B4-BE49-F238E27FC236}">
                <a16:creationId xmlns:a16="http://schemas.microsoft.com/office/drawing/2014/main" id="{6A1FD4C1-85EF-4C32-87E4-C64FD15BEBFA}"/>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24873" y="318655"/>
            <a:ext cx="8294255" cy="622069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3" name="Picture 2">
            <a:extLst>
              <a:ext uri="{FF2B5EF4-FFF2-40B4-BE49-F238E27FC236}">
                <a16:creationId xmlns:a16="http://schemas.microsoft.com/office/drawing/2014/main" id="{37E3FB47-051A-46C7-BBE5-6A0BF02570E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flipH="1">
            <a:off x="658774" y="469900"/>
            <a:ext cx="5933351" cy="4835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14831095-21EE-4D6B-B0B3-D021D3F8E03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rot="1748920" flipH="1">
            <a:off x="4202960" y="1138798"/>
            <a:ext cx="5933351" cy="4835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61776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3" name="Picture 2">
            <a:extLst>
              <a:ext uri="{FF2B5EF4-FFF2-40B4-BE49-F238E27FC236}">
                <a16:creationId xmlns:a16="http://schemas.microsoft.com/office/drawing/2014/main" id="{37E3FB47-051A-46C7-BBE5-6A0BF02570E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1009650" y="469900"/>
            <a:ext cx="7191375"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a:extLst>
              <a:ext uri="{FF2B5EF4-FFF2-40B4-BE49-F238E27FC236}">
                <a16:creationId xmlns:a16="http://schemas.microsoft.com/office/drawing/2014/main" id="{07D7541E-4FDF-4186-B5BF-54DCDE0EBBE3}"/>
              </a:ext>
            </a:extLst>
          </p:cNvPr>
          <p:cNvSpPr txBox="1">
            <a:spLocks noChangeArrowheads="1"/>
          </p:cNvSpPr>
          <p:nvPr/>
        </p:nvSpPr>
        <p:spPr bwMode="auto">
          <a:xfrm>
            <a:off x="3110654" y="2486850"/>
            <a:ext cx="4317624" cy="1938992"/>
          </a:xfrm>
          <a:prstGeom prst="rect">
            <a:avLst/>
          </a:prstGeom>
          <a:solidFill>
            <a:schemeClr val="tx1">
              <a:alpha val="50000"/>
            </a:schemeClr>
          </a:solidFill>
          <a:ln>
            <a:noFill/>
          </a:ln>
        </p:spPr>
        <p:txBody>
          <a:bodyPr>
            <a:spAutoFit/>
          </a:bodyPr>
          <a:lstStyle>
            <a:lvl1pPr>
              <a:defRPr>
                <a:solidFill>
                  <a:schemeClr val="tx1"/>
                </a:solidFill>
                <a:latin typeface="Calibri"/>
                <a:ea typeface="ＭＳ Ｐゴシック" charset="0"/>
                <a:cs typeface="ＭＳ Ｐゴシック" charset="0"/>
              </a:defRPr>
            </a:lvl1pPr>
            <a:lvl2pPr marL="742950" indent="-285750">
              <a:defRPr>
                <a:solidFill>
                  <a:schemeClr val="tx1"/>
                </a:solidFill>
                <a:latin typeface="Calibri"/>
                <a:ea typeface="ＭＳ Ｐゴシック" charset="0"/>
              </a:defRPr>
            </a:lvl2pPr>
            <a:lvl3pPr marL="1143000" indent="-228600">
              <a:defRPr>
                <a:solidFill>
                  <a:schemeClr val="tx1"/>
                </a:solidFill>
                <a:latin typeface="Calibri"/>
                <a:ea typeface="ＭＳ Ｐゴシック" charset="0"/>
              </a:defRPr>
            </a:lvl3pPr>
            <a:lvl4pPr marL="1600200" indent="-228600">
              <a:defRPr>
                <a:solidFill>
                  <a:schemeClr val="tx1"/>
                </a:solidFill>
                <a:latin typeface="Calibri"/>
                <a:ea typeface="ＭＳ Ｐゴシック" charset="0"/>
              </a:defRPr>
            </a:lvl4pPr>
            <a:lvl5pPr marL="2057400" indent="-228600">
              <a:defRPr>
                <a:solidFill>
                  <a:schemeClr val="tx1"/>
                </a:solidFill>
                <a:latin typeface="Calibri"/>
                <a:ea typeface="ＭＳ Ｐゴシック" charset="0"/>
              </a:defRPr>
            </a:lvl5pPr>
            <a:lvl6pPr marL="2514600" indent="-228600" fontAlgn="base">
              <a:spcBef>
                <a:spcPct val="0"/>
              </a:spcBef>
              <a:spcAft>
                <a:spcPct val="0"/>
              </a:spcAft>
              <a:defRPr>
                <a:solidFill>
                  <a:schemeClr val="tx1"/>
                </a:solidFill>
                <a:latin typeface="Calibri"/>
                <a:ea typeface="ＭＳ Ｐゴシック" charset="0"/>
              </a:defRPr>
            </a:lvl6pPr>
            <a:lvl7pPr marL="2971800" indent="-228600" fontAlgn="base">
              <a:spcBef>
                <a:spcPct val="0"/>
              </a:spcBef>
              <a:spcAft>
                <a:spcPct val="0"/>
              </a:spcAft>
              <a:defRPr>
                <a:solidFill>
                  <a:schemeClr val="tx1"/>
                </a:solidFill>
                <a:latin typeface="Calibri"/>
                <a:ea typeface="ＭＳ Ｐゴシック" charset="0"/>
              </a:defRPr>
            </a:lvl7pPr>
            <a:lvl8pPr marL="3429000" indent="-228600" fontAlgn="base">
              <a:spcBef>
                <a:spcPct val="0"/>
              </a:spcBef>
              <a:spcAft>
                <a:spcPct val="0"/>
              </a:spcAft>
              <a:defRPr>
                <a:solidFill>
                  <a:schemeClr val="tx1"/>
                </a:solidFill>
                <a:latin typeface="Calibri"/>
                <a:ea typeface="ＭＳ Ｐゴシック" charset="0"/>
              </a:defRPr>
            </a:lvl8pPr>
            <a:lvl9pPr marL="3886200" indent="-228600" fontAlgn="base">
              <a:spcBef>
                <a:spcPct val="0"/>
              </a:spcBef>
              <a:spcAft>
                <a:spcPct val="0"/>
              </a:spcAft>
              <a:defRPr>
                <a:solidFill>
                  <a:schemeClr val="tx1"/>
                </a:solidFill>
                <a:latin typeface="Calibri"/>
                <a:ea typeface="ＭＳ Ｐゴシック" charset="0"/>
              </a:defRPr>
            </a:lvl9pPr>
          </a:lstStyle>
          <a:p>
            <a:pPr algn="ctr">
              <a:defRPr/>
            </a:pPr>
            <a:r>
              <a:rPr lang="en-US" sz="6000" b="1">
                <a:ln>
                  <a:solidFill>
                    <a:srgbClr val="000000"/>
                  </a:solidFill>
                </a:ln>
                <a:solidFill>
                  <a:srgbClr val="000000"/>
                </a:solidFill>
                <a:latin typeface="Century Gothic" panose="020b0502020202020204" pitchFamily="34" charset="0"/>
                <a:cs typeface="Tahoma" charset="0"/>
              </a:rPr>
              <a:t>turn over</a:t>
            </a:r>
          </a:p>
          <a:p>
            <a:pPr algn="ctr">
              <a:defRPr/>
            </a:pPr>
            <a:r>
              <a:rPr lang="en-US" sz="6000" b="1">
                <a:ln>
                  <a:solidFill>
                    <a:srgbClr val="000000"/>
                  </a:solidFill>
                </a:ln>
                <a:solidFill>
                  <a:srgbClr val="000000"/>
                </a:solidFill>
                <a:latin typeface="Century Gothic" panose="020b0502020202020204" pitchFamily="34" charset="0"/>
                <a:cs typeface="Tahoma" charset="0"/>
              </a:rPr>
              <a:t>a new leaf</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person&#10;&#10;Description automatically generated">
            <a:extLst>
              <a:ext uri="{FF2B5EF4-FFF2-40B4-BE49-F238E27FC236}">
                <a16:creationId xmlns:a16="http://schemas.microsoft.com/office/drawing/2014/main" id="{162E2EC7-4DBB-483E-8863-C3BF789CE0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83406"/>
            <a:ext cx="9144000" cy="5691188"/>
          </a:xfrm>
          <a:prstGeom prst="rect">
            <a:avLst/>
          </a:prstGeom>
        </p:spPr>
      </p:pic>
    </p:spTree>
    <p:extLst>
      <p:ext uri="{BB962C8B-B14F-4D97-AF65-F5344CB8AC3E}">
        <p14:creationId xmlns:p14="http://schemas.microsoft.com/office/powerpoint/2010/main" val="193381954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a:t>
            </a:r>
            <a:r>
              <a:rPr lang="en-GB" sz="32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Let’s </a:t>
            </a:r>
            <a:r>
              <a:rPr kumimoji="0" lang="en-GB" sz="3200" b="1" i="0"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turn over a new leaf!</a:t>
            </a:r>
            <a:endParaRPr kumimoji="0" lang="en-GB" sz="2000" b="1" i="0" u="none" strike="noStrike" kern="1200" cap="none" spc="0" normalizeH="0" baseline="0" noProof="0">
              <a:ln>
                <a:noFill/>
              </a:ln>
              <a:solidFill>
                <a:prstClr val="white"/>
              </a:solidFill>
              <a:effectLst/>
              <a:uLnTx/>
              <a:uFillTx/>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14" name="Picture 2">
            <a:extLst>
              <a:ext uri="{FF2B5EF4-FFF2-40B4-BE49-F238E27FC236}">
                <a16:creationId xmlns:a16="http://schemas.microsoft.com/office/drawing/2014/main" id="{E6E1C6A9-FA93-4C85-90EA-9E4DDCF3420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bwMode="auto">
          <a:xfrm>
            <a:off x="1822450" y="260350"/>
            <a:ext cx="5122863"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2">
            <a:extLst>
              <a:ext uri="{FF2B5EF4-FFF2-40B4-BE49-F238E27FC236}">
                <a16:creationId xmlns:a16="http://schemas.microsoft.com/office/drawing/2014/main" id="{A39752A4-86F3-49D6-AF55-EF68096A73E2}"/>
              </a:ext>
            </a:extLst>
          </p:cNvPr>
          <p:cNvSpPr txBox="1">
            <a:spLocks noChangeArrowheads="1"/>
          </p:cNvSpPr>
          <p:nvPr/>
        </p:nvSpPr>
        <p:spPr bwMode="auto">
          <a:xfrm>
            <a:off x="3479287" y="1886685"/>
            <a:ext cx="2557276" cy="1200329"/>
          </a:xfrm>
          <a:prstGeom prst="rect">
            <a:avLst/>
          </a:prstGeom>
          <a:solidFill>
            <a:sysClr val="window" lastClr="FFFFFF">
              <a:alpha val="50000"/>
            </a:sysClr>
          </a:solidFill>
          <a:ln>
            <a:noFill/>
          </a:ln>
        </p:spPr>
        <p:txBody>
          <a:bodyPr>
            <a:spAutoFit/>
          </a:bodyPr>
          <a:lstStyle>
            <a:lvl1pPr>
              <a:defRPr>
                <a:solidFill>
                  <a:schemeClr val="tx1"/>
                </a:solidFill>
                <a:latin typeface="Calibri"/>
                <a:ea typeface="ＭＳ Ｐゴシック" charset="0"/>
                <a:cs typeface="ＭＳ Ｐゴシック" charset="0"/>
              </a:defRPr>
            </a:lvl1pPr>
            <a:lvl2pPr marL="742950" indent="-285750">
              <a:defRPr>
                <a:solidFill>
                  <a:schemeClr val="tx1"/>
                </a:solidFill>
                <a:latin typeface="Calibri"/>
                <a:ea typeface="ＭＳ Ｐゴシック" charset="0"/>
              </a:defRPr>
            </a:lvl2pPr>
            <a:lvl3pPr marL="1143000" indent="-228600">
              <a:defRPr>
                <a:solidFill>
                  <a:schemeClr val="tx1"/>
                </a:solidFill>
                <a:latin typeface="Calibri"/>
                <a:ea typeface="ＭＳ Ｐゴシック" charset="0"/>
              </a:defRPr>
            </a:lvl3pPr>
            <a:lvl4pPr marL="1600200" indent="-228600">
              <a:defRPr>
                <a:solidFill>
                  <a:schemeClr val="tx1"/>
                </a:solidFill>
                <a:latin typeface="Calibri"/>
                <a:ea typeface="ＭＳ Ｐゴシック" charset="0"/>
              </a:defRPr>
            </a:lvl4pPr>
            <a:lvl5pPr marL="2057400" indent="-228600">
              <a:defRPr>
                <a:solidFill>
                  <a:schemeClr val="tx1"/>
                </a:solidFill>
                <a:latin typeface="Calibri"/>
                <a:ea typeface="ＭＳ Ｐゴシック" charset="0"/>
              </a:defRPr>
            </a:lvl5pPr>
            <a:lvl6pPr marL="2514600" indent="-228600" fontAlgn="base">
              <a:spcBef>
                <a:spcPct val="0"/>
              </a:spcBef>
              <a:spcAft>
                <a:spcPct val="0"/>
              </a:spcAft>
              <a:defRPr>
                <a:solidFill>
                  <a:schemeClr val="tx1"/>
                </a:solidFill>
                <a:latin typeface="Calibri"/>
                <a:ea typeface="ＭＳ Ｐゴシック" charset="0"/>
              </a:defRPr>
            </a:lvl6pPr>
            <a:lvl7pPr marL="2971800" indent="-228600" fontAlgn="base">
              <a:spcBef>
                <a:spcPct val="0"/>
              </a:spcBef>
              <a:spcAft>
                <a:spcPct val="0"/>
              </a:spcAft>
              <a:defRPr>
                <a:solidFill>
                  <a:schemeClr val="tx1"/>
                </a:solidFill>
                <a:latin typeface="Calibri"/>
                <a:ea typeface="ＭＳ Ｐゴシック" charset="0"/>
              </a:defRPr>
            </a:lvl7pPr>
            <a:lvl8pPr marL="3429000" indent="-228600" fontAlgn="base">
              <a:spcBef>
                <a:spcPct val="0"/>
              </a:spcBef>
              <a:spcAft>
                <a:spcPct val="0"/>
              </a:spcAft>
              <a:defRPr>
                <a:solidFill>
                  <a:schemeClr val="tx1"/>
                </a:solidFill>
                <a:latin typeface="Calibri"/>
                <a:ea typeface="ＭＳ Ｐゴシック" charset="0"/>
              </a:defRPr>
            </a:lvl8pPr>
            <a:lvl9pPr marL="3886200" indent="-228600" fontAlgn="base">
              <a:spcBef>
                <a:spcPct val="0"/>
              </a:spcBef>
              <a:spcAft>
                <a:spcPct val="0"/>
              </a:spcAft>
              <a:defRPr>
                <a:solidFill>
                  <a:schemeClr val="tx1"/>
                </a:solidFill>
                <a:latin typeface="Calibri"/>
                <a:ea typeface="ＭＳ Ｐゴシック" charset="0"/>
              </a:defRPr>
            </a:lvl9pPr>
          </a:lstStyle>
          <a:p>
            <a:pPr marL="0" marR="0" lvl="0" indent="0" algn="ctr" defTabSz="914400" eaLnBrk="1" fontAlgn="auto" latinLnBrk="0" hangingPunct="1">
              <a:lnSpc>
                <a:spcPct val="100000"/>
              </a:lnSpc>
              <a:spcBef>
                <a:spcPct val="0"/>
              </a:spcBef>
              <a:spcAft>
                <a:spcPct val="0"/>
              </a:spcAft>
              <a:buClrTx/>
              <a:buSzTx/>
              <a:buFontTx/>
              <a:buNone/>
              <a:defRPr/>
            </a:pPr>
            <a:r>
              <a:rPr kumimoji="0" lang="en-US" sz="3600" b="1" i="0" u="none" strike="noStrike" kern="0" cap="none" spc="0" normalizeH="0" baseline="0" noProof="0">
                <a:ln>
                  <a:solidFill>
                    <a:srgbClr val="000000"/>
                  </a:solidFill>
                </a:ln>
                <a:solidFill>
                  <a:srgbClr val="000000"/>
                </a:solidFill>
                <a:effectLst/>
                <a:uLnTx/>
                <a:uFillTx/>
                <a:latin typeface="Century Gothic" panose="020b0502020202020204" pitchFamily="34" charset="0"/>
                <a:cs typeface="Tahoma" charset="0"/>
              </a:rPr>
              <a:t>turn over</a:t>
            </a:r>
          </a:p>
          <a:p>
            <a:pPr marL="0" marR="0" lvl="0" indent="0" algn="ctr" defTabSz="914400" eaLnBrk="1" fontAlgn="auto" latinLnBrk="0" hangingPunct="1">
              <a:lnSpc>
                <a:spcPct val="100000"/>
              </a:lnSpc>
              <a:spcBef>
                <a:spcPct val="0"/>
              </a:spcBef>
              <a:spcAft>
                <a:spcPct val="0"/>
              </a:spcAft>
              <a:buClrTx/>
              <a:buSzTx/>
              <a:buFontTx/>
              <a:buNone/>
              <a:defRPr/>
            </a:pPr>
            <a:r>
              <a:rPr kumimoji="0" lang="en-US" sz="3600" b="1" i="0" u="none" strike="noStrike" kern="0" cap="none" spc="0" normalizeH="0" baseline="0" noProof="0">
                <a:ln>
                  <a:solidFill>
                    <a:srgbClr val="000000"/>
                  </a:solidFill>
                </a:ln>
                <a:solidFill>
                  <a:srgbClr val="000000"/>
                </a:solidFill>
                <a:effectLst/>
                <a:uLnTx/>
                <a:uFillTx/>
                <a:latin typeface="Century Gothic" panose="020b0502020202020204" pitchFamily="34" charset="0"/>
                <a:cs typeface="Tahoma" charset="0"/>
              </a:rPr>
              <a:t>a new leaf</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070677F-1394-4414-97F3-07FBBDFD0B03}"/>
</file>

<file path=customXml/itemProps2.xml><?xml version="1.0" encoding="utf-8"?>
<ds:datastoreItem xmlns:ds="http://schemas.openxmlformats.org/officeDocument/2006/customXml" ds:itemID="{8B3EB12A-8AE6-4BD3-9823-090EAE11D0E8}"/>
</file>

<file path=customXml/itemProps3.xml><?xml version="1.0" encoding="utf-8"?>
<ds:datastoreItem xmlns:ds="http://schemas.openxmlformats.org/officeDocument/2006/customXml" ds:itemID="{C1852FD8-407B-42BA-8632-576D8F2B3476}"/>
</file>

<file path=docProps/app.xml><?xml version="1.0" encoding="utf-8"?>
<Properties xmlns:vt="http://schemas.openxmlformats.org/officeDocument/2006/docPropsVTypes" xmlns="http://schemas.openxmlformats.org/officeDocument/2006/extended-properties">
  <Template> Black .thmx</Template>
  <Company/>
  <PresentationFormat>On-screen Show (4:3)</PresentationFormat>
  <Paragraphs>12</Paragraphs>
  <Slides>13</Slides>
  <Notes>13</Notes>
  <TotalTime>890</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13</vt:i4>
      </vt:variant>
    </vt:vector>
  </HeadingPairs>
  <TitlesOfParts>
    <vt:vector baseType="lpstr" size="27">
      <vt:lpstr>Arial</vt:lpstr>
      <vt:lpstr>Calibri</vt:lpstr>
      <vt:lpstr>MS PGothic</vt:lpstr>
      <vt:lpstr>ＭＳ Ｐゴシック</vt:lpstr>
      <vt:lpstr>Calibri Light</vt:lpstr>
      <vt:lpstr>Century Gothic</vt:lpstr>
      <vt:lpstr>Avenir Next LT Pro</vt:lpstr>
      <vt:lpstr>MS Mincho</vt:lpstr>
      <vt:lpstr>Times New Roman</vt:lpstr>
      <vt:lpstr>Cambria</vt:lpstr>
      <vt:lpstr>Tahoma</vt:lpstr>
      <vt:lpstr>Symbol</vt:lpstr>
      <vt:lpstr>ＭＳ 明朝</vt:lpstr>
      <vt:lpstr> Black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27</cp:revision>
  <dcterms:created xsi:type="dcterms:W3CDTF">2012-12-12T15:09:08Z</dcterms:created>
  <dcterms:modified xsi:type="dcterms:W3CDTF">2023-07-01T10:10:57Z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010021{"F":2,"I":"F6DD-1914-0E8B-B3E1"}</vt:lpwstr>
  </property>
  <property fmtid="{D5CDD505-2E9C-101B-9397-08002B2CF9AE}" pid="3" name="ContentTypeId">
    <vt:lpwstr>0x0101003C039752084F974F8A936374EF80F060</vt:lpwstr>
  </property>
  <property fmtid="{D5CDD505-2E9C-101B-9397-08002B2CF9AE}" pid="4" name="Order">
    <vt:r8>743600</vt:r8>
  </property>
</Properties>
</file>