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912" autoAdjust="0"/>
  </p:normalViewPr>
  <p:slideViewPr>
    <p:cSldViewPr snapToGrid="0" snapToObjects="1">
      <p:cViewPr varScale="1">
        <p:scale>
          <a:sx n="66" d="100"/>
          <a:sy n="66" d="100"/>
        </p:scale>
        <p:origin x="184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AE637-112F-4F80-AB78-8F0030F5026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1F61D-C166-475F-BF62-A28A83202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38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r>
              <a:rPr lang="en-GB" sz="1800" b="1" dirty="0">
                <a:effectLst/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is a child-friendly version of the Ten Commandments, mostly thanks to </a:t>
            </a:r>
            <a:r>
              <a:rPr lang="en-GB" sz="1800" b="1" dirty="0" err="1">
                <a:effectLst/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FreeBibleImages</a:t>
            </a:r>
            <a:r>
              <a:rPr lang="en-GB" sz="1800" b="1" dirty="0">
                <a:effectLst/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again!</a:t>
            </a:r>
            <a:endParaRPr lang="en-GB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1F61D-C166-475F-BF62-A28A83202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32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b="1" dirty="0"/>
              <a:t>Rule number 8. </a:t>
            </a:r>
          </a:p>
          <a:p>
            <a:pPr lvl="0"/>
            <a:r>
              <a:rPr lang="en-US" dirty="0"/>
              <a:t>You must not steal. Respect other people’s property.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b="1" dirty="0"/>
              <a:t>Rule number 9. </a:t>
            </a:r>
          </a:p>
          <a:p>
            <a:pPr lvl="0"/>
            <a:r>
              <a:rPr lang="en-US" dirty="0"/>
              <a:t>Do not tell lies. This includes saying things about other people that are not true.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b="1" dirty="0"/>
              <a:t>Rule number 10. </a:t>
            </a:r>
          </a:p>
          <a:p>
            <a:pPr lvl="0"/>
            <a:r>
              <a:rPr lang="en-US" dirty="0"/>
              <a:t>Do not be envious of what other have or be greedy.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The Ten Commandments are ten good rules to help God’s people to live at peace with God and each other.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b="1" dirty="0"/>
              <a:t>Rule number 1. </a:t>
            </a:r>
          </a:p>
          <a:p>
            <a:pPr lvl="0"/>
            <a:r>
              <a:rPr lang="en-US" dirty="0"/>
              <a:t>God is the one true God. Put Him first in your life and make Him more important than anyone or anything else.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b="1" dirty="0"/>
              <a:t>Rule number 2. </a:t>
            </a:r>
          </a:p>
          <a:p>
            <a:pPr lvl="0"/>
            <a:r>
              <a:rPr lang="en-US" dirty="0"/>
              <a:t>You should only worship and serve God not anyone or anything else.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b="1" dirty="0"/>
              <a:t>Rule number 3. </a:t>
            </a:r>
          </a:p>
          <a:p>
            <a:pPr lvl="0"/>
            <a:r>
              <a:rPr lang="en-US" dirty="0"/>
              <a:t>You must only ever use God’s name with respect and reverence, never as a name to mock or swear.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b="1" dirty="0"/>
              <a:t>Rule number 4. </a:t>
            </a:r>
          </a:p>
          <a:p>
            <a:pPr lvl="0"/>
            <a:r>
              <a:rPr lang="en-US" dirty="0"/>
              <a:t>You must remember the Sabbath as a day a rest. You can work on the six other days but the Sabbath day is a holy day to worship God and relax.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b="1" dirty="0"/>
              <a:t>Rule number 5. </a:t>
            </a:r>
          </a:p>
          <a:p>
            <a:pPr lvl="0"/>
            <a:r>
              <a:rPr lang="en-US" dirty="0"/>
              <a:t>You must </a:t>
            </a:r>
            <a:r>
              <a:rPr lang="en-US" dirty="0" err="1"/>
              <a:t>honour</a:t>
            </a:r>
            <a:r>
              <a:rPr lang="en-US" dirty="0"/>
              <a:t> and obey your parents. God promises a long life to you if you do.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b="1" dirty="0"/>
              <a:t>Rule number 6. </a:t>
            </a:r>
          </a:p>
          <a:p>
            <a:pPr lvl="0"/>
            <a:r>
              <a:rPr lang="en-US" dirty="0"/>
              <a:t>You must never kill anyone.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b="1" dirty="0"/>
              <a:t>Rule number 7. </a:t>
            </a:r>
          </a:p>
          <a:p>
            <a:pPr lvl="0"/>
            <a:r>
              <a:rPr lang="en-US" dirty="0"/>
              <a:t>You must be faithful to the person you marry.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" y="386363"/>
            <a:ext cx="9135956" cy="6085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B2520A-A762-49A6-AAA0-71A3647FA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5347889"/>
            <a:ext cx="9124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The Rules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1E6327F-981D-4B93-8CEA-5C940CD62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9588" y="50800"/>
            <a:ext cx="3338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100" i="1" dirty="0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Picture copyright-free from </a:t>
            </a:r>
            <a:r>
              <a:rPr lang="en-GB" altLang="en-US" sz="1100" i="1" dirty="0" err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pixabay</a:t>
            </a:r>
            <a:endParaRPr lang="en-GB" altLang="en-US" sz="1100" i="1" dirty="0">
              <a:solidFill>
                <a:srgbClr val="FFFFF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48A0F080-FC04-8CF4-C93B-4B7E59F19F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5" y="5630274"/>
            <a:ext cx="1289116" cy="7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7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1411</TotalTime>
  <Words>271</Words>
  <Application>Microsoft Office PowerPoint</Application>
  <PresentationFormat>On-screen Show (4:3)</PresentationFormat>
  <Paragraphs>47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Next LT Pro</vt:lpstr>
      <vt:lpstr>Calibri</vt:lpstr>
      <vt:lpstr>Cambria</vt:lpstr>
      <vt:lpstr>Century Gothic</vt:lpstr>
      <vt:lpstr>Symbol</vt:lpstr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Boxer</dc:creator>
  <cp:lastModifiedBy>Rachel Boxer</cp:lastModifiedBy>
  <cp:revision>94</cp:revision>
  <dcterms:created xsi:type="dcterms:W3CDTF">2018-11-27T23:30:45Z</dcterms:created>
  <dcterms:modified xsi:type="dcterms:W3CDTF">2023-09-18T11:49:12Z</dcterms:modified>
</cp:coreProperties>
</file>