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0" r:id="rId2"/>
    <p:sldMasterId id="2147483832" r:id="rId3"/>
    <p:sldMasterId id="2147483844" r:id="rId4"/>
  </p:sldMasterIdLst>
  <p:notesMasterIdLst>
    <p:notesMasterId r:id="rId20"/>
  </p:notesMasterIdLst>
  <p:sldIdLst>
    <p:sldId id="530" r:id="rId5"/>
    <p:sldId id="531" r:id="rId6"/>
    <p:sldId id="546" r:id="rId7"/>
    <p:sldId id="256" r:id="rId8"/>
    <p:sldId id="509" r:id="rId9"/>
    <p:sldId id="316" r:id="rId10"/>
    <p:sldId id="258" r:id="rId11"/>
    <p:sldId id="318" r:id="rId12"/>
    <p:sldId id="553" r:id="rId13"/>
    <p:sldId id="257" r:id="rId14"/>
    <p:sldId id="317" r:id="rId15"/>
    <p:sldId id="554" r:id="rId16"/>
    <p:sldId id="431" r:id="rId17"/>
    <p:sldId id="432" r:id="rId18"/>
    <p:sldId id="555"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48401" autoAdjust="0"/>
  </p:normalViewPr>
  <p:slideViewPr>
    <p:cSldViewPr snapToGrid="0" snapToObjects="1">
      <p:cViewPr varScale="1">
        <p:scale>
          <a:sx n="49" d="100"/>
          <a:sy n="49" d="100"/>
        </p:scale>
        <p:origin x="2156"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B96453-0F7D-48E5-BC5E-8001A03943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1650C338-F78E-42D1-A873-321FE74EA55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3CFC7FD5-9F27-46E7-9EDF-305FB733B836}" type="datetimeFigureOut">
              <a:rPr lang="en-GB"/>
              <a:pPr>
                <a:defRPr/>
              </a:pPr>
              <a:t>14/09/2023</a:t>
            </a:fld>
            <a:endParaRPr lang="en-GB"/>
          </a:p>
        </p:txBody>
      </p:sp>
      <p:sp>
        <p:nvSpPr>
          <p:cNvPr id="4" name="Slide Image Placeholder 3">
            <a:extLst>
              <a:ext uri="{FF2B5EF4-FFF2-40B4-BE49-F238E27FC236}">
                <a16:creationId xmlns:a16="http://schemas.microsoft.com/office/drawing/2014/main" id="{D1090538-AD01-4663-B33F-45C8D218B3D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01761CF-E2E2-4153-9E08-08F9246470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2184037-BEF3-4D80-9093-78F3DCD1B63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a:extLst>
              <a:ext uri="{FF2B5EF4-FFF2-40B4-BE49-F238E27FC236}">
                <a16:creationId xmlns:a16="http://schemas.microsoft.com/office/drawing/2014/main" id="{419DF65E-09F8-45E4-9D0D-38D82BC9F7E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3F034EC4-407C-45A2-A68D-5AA35CD07E4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For food on our tables – God,</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we are grateful!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10</a:t>
            </a:fld>
            <a:endParaRPr lang="en-GB"/>
          </a:p>
        </p:txBody>
      </p:sp>
    </p:spTree>
    <p:extLst>
      <p:ext uri="{BB962C8B-B14F-4D97-AF65-F5344CB8AC3E}">
        <p14:creationId xmlns:p14="http://schemas.microsoft.com/office/powerpoint/2010/main" val="299977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For love in our hearts – God,</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we are grateful!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11</a:t>
            </a:fld>
            <a:endParaRPr lang="en-GB"/>
          </a:p>
        </p:txBody>
      </p:sp>
    </p:spTree>
    <p:extLst>
      <p:ext uri="{BB962C8B-B14F-4D97-AF65-F5344CB8AC3E}">
        <p14:creationId xmlns:p14="http://schemas.microsoft.com/office/powerpoint/2010/main" val="183364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rPr>
              <a:t>Slide 12: </a:t>
            </a:r>
            <a:r>
              <a:rPr lang="en-GB" sz="1800" dirty="0">
                <a:effectLst/>
                <a:latin typeface="Calibri" panose="020F0502020204030204" pitchFamily="34" charset="0"/>
                <a:ea typeface="MS Mincho" panose="02020609040205080304" pitchFamily="49" charset="-128"/>
              </a:rPr>
              <a:t>For a chance to be grateful</a:t>
            </a:r>
            <a:r>
              <a:rPr lang="en-GB" sz="1800" b="1" dirty="0">
                <a:effectLst/>
                <a:latin typeface="Calibri" panose="020F0502020204030204" pitchFamily="34" charset="0"/>
                <a:ea typeface="MS Mincho" panose="02020609040205080304" pitchFamily="49" charset="-128"/>
              </a:rPr>
              <a:t> – God we are grateful!</a:t>
            </a:r>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12</a:t>
            </a:fld>
            <a:endParaRPr lang="en-GB"/>
          </a:p>
        </p:txBody>
      </p:sp>
    </p:spTree>
    <p:extLst>
      <p:ext uri="{BB962C8B-B14F-4D97-AF65-F5344CB8AC3E}">
        <p14:creationId xmlns:p14="http://schemas.microsoft.com/office/powerpoint/2010/main" val="72363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t>Slide 22: </a:t>
            </a:r>
            <a:r>
              <a:rPr lang="en-GB" altLang="en-US" dirty="0"/>
              <a:t>Remind children of today’s key message – to remember to be grateful</a:t>
            </a:r>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rPr>
              <a:t>Slide 15: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Make a ‘sukkah’</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Create a sukkah in your reflective area, or even better, create an outdoor reflection area for the duration of Sukkot: hang fairy lights, assemble artificial plants / branches and hang up the oranges and lemons from the reflection included in the collective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Have your week of collective worships outside and remember the story of what God provided in the desert and the tents that the Israelites lived in. Talk about how doing worship outside feels different.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Do the opposite of the Israelites in the desert!: encourage your class to spend the week not complaining about any food they’re not keen on but be thankful instead. </a:t>
            </a:r>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15</a:t>
            </a:fld>
            <a:endParaRPr lang="en-GB"/>
          </a:p>
        </p:txBody>
      </p:sp>
    </p:spTree>
    <p:extLst>
      <p:ext uri="{BB962C8B-B14F-4D97-AF65-F5344CB8AC3E}">
        <p14:creationId xmlns:p14="http://schemas.microsoft.com/office/powerpoint/2010/main" val="414892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200" b="1" dirty="0">
                <a:latin typeface="Avenir Next LT Pro" panose="020B0504020202020204" pitchFamily="34" charset="0"/>
                <a:ea typeface="MS Mincho" panose="02020609040205080304" pitchFamily="49" charset="-128"/>
                <a:cs typeface="Times New Roman" panose="02020603050405020304" pitchFamily="18" charset="0"/>
              </a:rPr>
              <a:t>Slide 2:</a:t>
            </a:r>
            <a:r>
              <a:rPr lang="en-GB" altLang="en-US" sz="12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altLang="en-US" dirty="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Slide 3:</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Two weeks ago, we celebrated HARVEST, and thought about how food sometimes helps us to remember things. This week the theme is quite similar as it is the time that Jewish communities will be celebrating their harvest festival, called Sukkot.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3</a:t>
            </a:fld>
            <a:endParaRPr lang="en-GB"/>
          </a:p>
        </p:txBody>
      </p:sp>
    </p:spTree>
    <p:extLst>
      <p:ext uri="{BB962C8B-B14F-4D97-AF65-F5344CB8AC3E}">
        <p14:creationId xmlns:p14="http://schemas.microsoft.com/office/powerpoint/2010/main" val="1237059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Slide 4:</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Sukkot happened this year between dusk on 29</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September and dusk last Friday on 6th October. During Sukkot, Jewish families will eat outdoors in shelters that they build out of tree branches, and they’ll hang up fruit, like this rather strange-looking lemon, called an ‘etrog’, to decorate their shelters as a reminder to be thankful and remember…which is a very familiar message to us as well!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4</a:t>
            </a:fld>
            <a:endParaRPr lang="en-GB"/>
          </a:p>
        </p:txBody>
      </p:sp>
    </p:spTree>
    <p:extLst>
      <p:ext uri="{BB962C8B-B14F-4D97-AF65-F5344CB8AC3E}">
        <p14:creationId xmlns:p14="http://schemas.microsoft.com/office/powerpoint/2010/main" val="180395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14.09.2023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i="0" dirty="0"/>
              <a:t>Slide 5: </a:t>
            </a:r>
            <a:r>
              <a:rPr lang="en-US" b="0" i="0" dirty="0"/>
              <a:t>When we left Moses last week…..the people had crossed the Red Sea – another miracle! – and </a:t>
            </a:r>
            <a:r>
              <a:rPr lang="en-US" b="0" i="0"/>
              <a:t>were continuing </a:t>
            </a:r>
            <a:r>
              <a:rPr lang="en-US" b="0" i="0" dirty="0"/>
              <a:t>on their journey to land that God had promised them.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story that is at the heart of Sukkot is the next part in our story. We’re going to share together the story families retell at Sukkot, which helps them to remember the time that God’s people spent in the desert, on their epic journey to a new home. And in a very Jewish way, there are places where you can join in [use the script, rehearsing the actions together briefly first.]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lvl="0"/>
            <a:endParaRPr lang="en-US" b="0" i="0" dirty="0"/>
          </a:p>
          <a:p>
            <a:pPr lvl="0"/>
            <a:endParaRPr lang="en-US" b="0" i="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extLst>
      <p:ext uri="{BB962C8B-B14F-4D97-AF65-F5344CB8AC3E}">
        <p14:creationId xmlns:p14="http://schemas.microsoft.com/office/powerpoint/2010/main" val="3173054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25AFBB4E-7DC4-6F26-9000-BD1862F0178F}"/>
              </a:ext>
            </a:extLst>
          </p:cNvPr>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7" name="Rectangle 2">
            <a:extLst>
              <a:ext uri="{FF2B5EF4-FFF2-40B4-BE49-F238E27FC236}">
                <a16:creationId xmlns:a16="http://schemas.microsoft.com/office/drawing/2014/main" id="{EB72A9D2-0BD3-8ACF-9467-03301E109896}"/>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marL="342900" lvl="0" indent="-342900">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Slide 6: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story that is at the heart of Sukkot is the next part in our story. We’re going to share together the story families retell at Sukkot, which helps them to remember the time that God’s people spent in the desert, on their epic journey to a new home. And in a very Jewish way, there are places where you can join in, with some actions </a:t>
            </a:r>
            <a:r>
              <a:rPr lang="en-GB" sz="1800" i="1" dirty="0">
                <a:effectLst/>
                <a:latin typeface="Calibri" panose="020F0502020204030204" pitchFamily="34" charset="0"/>
                <a:ea typeface="Times New Roman" panose="02020603050405020304" pitchFamily="18" charset="0"/>
                <a:cs typeface="Times New Roman" panose="02020603050405020304" pitchFamily="18" charset="0"/>
              </a:rPr>
              <a:t>[use the script, rehearsing the actions together briefly first.] </a:t>
            </a: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but also these words ‘God will provide!’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Slide 6 [after the story]:</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I wonder which part of the story you think was the most important to remember? For Jewish people, it’s the fact that God provided – in amazing ways – and God’s people were told to always remember this.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eaLnBrk="1" hangingPunct="1">
              <a:spcBef>
                <a:spcPct val="0"/>
              </a:spcBef>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Slide 7:</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this time of year, eating in a sukkah, and being thankful is a really important way in which Jewish families remember. Many times in their history, God asked them to remember times like this, when he had rescued them, but also not to forget that they had been slaves, so that they would always remember how (or how not!) to treat others. So Sukkot is a time for Jewish people to remember and be thankful.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7</a:t>
            </a:fld>
            <a:endParaRPr lang="en-GB"/>
          </a:p>
        </p:txBody>
      </p:sp>
    </p:spTree>
    <p:extLst>
      <p:ext uri="{BB962C8B-B14F-4D97-AF65-F5344CB8AC3E}">
        <p14:creationId xmlns:p14="http://schemas.microsoft.com/office/powerpoint/2010/main" val="358071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Times New Roman" panose="02020603050405020304" pitchFamily="18" charset="0"/>
              </a:rPr>
              <a:t>Slide 8:</a:t>
            </a:r>
            <a:r>
              <a:rPr lang="en-GB" sz="1800" dirty="0">
                <a:effectLst/>
                <a:latin typeface="Calibri" panose="020F0502020204030204" pitchFamily="34" charset="0"/>
                <a:ea typeface="Times New Roman" panose="02020603050405020304" pitchFamily="18" charset="0"/>
              </a:rPr>
              <a:t> We’re going to collect OUR ideas about things we’re thankful for now – on these oranges &amp; lemons and hang them up as a reminder for us</a:t>
            </a:r>
            <a:r>
              <a:rPr lang="en-GB" sz="1800" i="1" dirty="0">
                <a:effectLst/>
                <a:latin typeface="Calibri" panose="020F0502020204030204" pitchFamily="34" charset="0"/>
                <a:ea typeface="Times New Roman" panose="02020603050405020304" pitchFamily="18" charset="0"/>
              </a:rPr>
              <a:t>....[gather a few ideas from the assembled children, or if time allows, children can draw or write on one side of their fruit, or maybe speak it out loud as they hang their fruit up.]</a:t>
            </a:r>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8</a:t>
            </a:fld>
            <a:endParaRPr lang="en-GB"/>
          </a:p>
        </p:txBody>
      </p:sp>
    </p:spTree>
    <p:extLst>
      <p:ext uri="{BB962C8B-B14F-4D97-AF65-F5344CB8AC3E}">
        <p14:creationId xmlns:p14="http://schemas.microsoft.com/office/powerpoint/2010/main" val="287859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25AFBB4E-7DC4-6F26-9000-BD1862F0178F}"/>
              </a:ext>
            </a:extLst>
          </p:cNvPr>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7" name="Rectangle 2">
            <a:extLst>
              <a:ext uri="{FF2B5EF4-FFF2-40B4-BE49-F238E27FC236}">
                <a16:creationId xmlns:a16="http://schemas.microsoft.com/office/drawing/2014/main" id="{EB72A9D2-0BD3-8ACF-9467-03301E109896}"/>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 Responding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I’m going to give you some space and time to think…..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 ….the story we heard today started with God’s people complaining….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…I wonder if you’ve ever done this?! Of course….we all have…..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….but this story is a reminder that despite the complaining, God saw what the people needed and provided for them….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endParaRPr lang="en-GB" sz="1800" b="1" dirty="0">
              <a:effectLst/>
              <a:latin typeface="Calibri" panose="020F0502020204030204" pitchFamily="34" charset="0"/>
              <a:ea typeface="MS Mincho" panose="02020609040205080304" pitchFamily="49" charset="-128"/>
              <a:cs typeface="Times New Roman" panose="02020603050405020304" pitchFamily="18" charset="0"/>
            </a:endParaRPr>
          </a:p>
          <a:p>
            <a:pPr marL="228600"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you’ve eaten this morning that you are grateful for.....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.....or something you’re looking forward to eating at lunchtime......or your very favourite meal.......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other things you might think of that are a part of your lives, that you are grateful for?.....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b="0" dirty="0">
                <a:effectLst/>
                <a:latin typeface="Calibri" panose="020F0502020204030204" pitchFamily="34" charset="0"/>
                <a:ea typeface="MS Mincho" panose="02020609040205080304" pitchFamily="49" charset="-128"/>
                <a:cs typeface="Times New Roman" panose="02020603050405020304" pitchFamily="18" charset="0"/>
              </a:rPr>
              <a:t>.....maybe family.......friends.......school......love.......health….our blessings…</a:t>
            </a:r>
          </a:p>
          <a:p>
            <a:pPr marL="228600" marR="0" lvl="0" indent="0" algn="ctr" defTabSz="914400" rtl="0" eaLnBrk="1" fontAlgn="base" latinLnBrk="0" hangingPunct="1">
              <a:lnSpc>
                <a:spcPct val="100000"/>
              </a:lnSpc>
              <a:spcBef>
                <a:spcPct val="30000"/>
              </a:spcBef>
              <a:spcAft>
                <a:spcPct val="0"/>
              </a:spcAft>
              <a:buClrTx/>
              <a:buSzTx/>
              <a:buFontTx/>
              <a:buNone/>
              <a:tabLst/>
              <a:defRPr/>
            </a:pPr>
            <a:r>
              <a:rPr lang="en-GB" sz="18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 I wonder how we might be grateful as a community?....</a:t>
            </a:r>
          </a:p>
          <a:p>
            <a:pPr marL="228600" algn="ct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b="0" dirty="0">
                <a:effectLst/>
                <a:latin typeface="Calibri" panose="020F0502020204030204" pitchFamily="34" charset="0"/>
                <a:ea typeface="MS Mincho" panose="02020609040205080304" pitchFamily="49" charset="-128"/>
                <a:cs typeface="Times New Roman" panose="02020603050405020304" pitchFamily="18" charset="0"/>
              </a:rPr>
              <a:t>…..some people would say that these good things come from God: Jewish people take time to be thankful during Sukkot….</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b="0" dirty="0">
                <a:effectLst/>
                <a:latin typeface="Calibri" panose="020F0502020204030204" pitchFamily="34" charset="0"/>
                <a:ea typeface="MS Mincho" panose="02020609040205080304" pitchFamily="49" charset="-128"/>
                <a:cs typeface="Times New Roman" panose="02020603050405020304" pitchFamily="18" charset="0"/>
              </a:rPr>
              <a:t>.....take time now to be grateful for some of these things.....</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l"/>
            <a:r>
              <a:rPr lang="en-GB" sz="1800" b="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l"/>
            <a:r>
              <a:rPr lang="en-GB" sz="1800" b="0" dirty="0">
                <a:effectLst/>
                <a:latin typeface="Calibri" panose="020F0502020204030204" pitchFamily="34" charset="0"/>
                <a:ea typeface="MS Mincho" panose="02020609040205080304" pitchFamily="49" charset="-128"/>
                <a:cs typeface="Times New Roman" panose="02020603050405020304" pitchFamily="18" charset="0"/>
              </a:rPr>
              <a:t>I’m going to do that right now, in a thankyou prayer. Make it yours if you’d like to by joining with me to say the words ‘we are grateful’ after I say the word ‘God’…or if you’d prefer not to pray, then just sit quietly with your own thoughts.</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eaLnBrk="1" hangingPunct="1">
              <a:spcBef>
                <a:spcPct val="0"/>
              </a:spcBef>
            </a:pPr>
            <a:endParaRPr lang="en-US" altLang="en-US" dirty="0"/>
          </a:p>
        </p:txBody>
      </p:sp>
    </p:spTree>
    <p:extLst>
      <p:ext uri="{BB962C8B-B14F-4D97-AF65-F5344CB8AC3E}">
        <p14:creationId xmlns:p14="http://schemas.microsoft.com/office/powerpoint/2010/main" val="3520261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6485CD8-7271-4961-9399-5923EF131A73}"/>
              </a:ext>
            </a:extLst>
          </p:cNvPr>
          <p:cNvSpPr>
            <a:spLocks noGrp="1"/>
          </p:cNvSpPr>
          <p:nvPr>
            <p:ph type="dt" sz="half" idx="10"/>
          </p:nvPr>
        </p:nvSpPr>
        <p:spPr/>
        <p:txBody>
          <a:bodyPr/>
          <a:lstStyle>
            <a:lvl1pPr>
              <a:defRPr/>
            </a:lvl1pPr>
          </a:lstStyle>
          <a:p>
            <a:pPr>
              <a:defRPr/>
            </a:pPr>
            <a:fld id="{BF26A5B2-A6EE-481B-ADFD-6205EDF287B8}" type="datetimeFigureOut">
              <a:rPr lang="en-US" altLang="en-US"/>
              <a:pPr>
                <a:defRPr/>
              </a:pPr>
              <a:t>9/14/2023</a:t>
            </a:fld>
            <a:endParaRPr lang="en-US" altLang="en-US"/>
          </a:p>
        </p:txBody>
      </p:sp>
      <p:sp>
        <p:nvSpPr>
          <p:cNvPr id="5" name="Footer Placeholder 4">
            <a:extLst>
              <a:ext uri="{FF2B5EF4-FFF2-40B4-BE49-F238E27FC236}">
                <a16:creationId xmlns:a16="http://schemas.microsoft.com/office/drawing/2014/main" id="{5A51371B-4016-4418-838B-523FFE184E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C74D70-D229-4FEC-BD84-31A19465B1E4}"/>
              </a:ext>
            </a:extLst>
          </p:cNvPr>
          <p:cNvSpPr>
            <a:spLocks noGrp="1"/>
          </p:cNvSpPr>
          <p:nvPr>
            <p:ph type="sldNum" sz="quarter" idx="12"/>
          </p:nvPr>
        </p:nvSpPr>
        <p:spPr/>
        <p:txBody>
          <a:bodyPr/>
          <a:lstStyle>
            <a:lvl1pPr>
              <a:defRPr/>
            </a:lvl1pPr>
          </a:lstStyle>
          <a:p>
            <a:pPr>
              <a:defRPr/>
            </a:pPr>
            <a:fld id="{653C4105-F3E6-4536-93E4-8524474DE03A}" type="slidenum">
              <a:rPr lang="en-US" altLang="en-US"/>
              <a:pPr>
                <a:defRPr/>
              </a:pPr>
              <a:t>‹#›</a:t>
            </a:fld>
            <a:endParaRPr lang="en-US" altLang="en-US"/>
          </a:p>
        </p:txBody>
      </p:sp>
    </p:spTree>
    <p:extLst>
      <p:ext uri="{BB962C8B-B14F-4D97-AF65-F5344CB8AC3E}">
        <p14:creationId xmlns:p14="http://schemas.microsoft.com/office/powerpoint/2010/main" val="355810369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6DA788-CB04-4629-90C3-5E144CFD85BE}"/>
              </a:ext>
            </a:extLst>
          </p:cNvPr>
          <p:cNvSpPr>
            <a:spLocks noGrp="1"/>
          </p:cNvSpPr>
          <p:nvPr>
            <p:ph type="dt" sz="half" idx="10"/>
          </p:nvPr>
        </p:nvSpPr>
        <p:spPr/>
        <p:txBody>
          <a:bodyPr/>
          <a:lstStyle>
            <a:lvl1pPr>
              <a:defRPr/>
            </a:lvl1pPr>
          </a:lstStyle>
          <a:p>
            <a:pPr>
              <a:defRPr/>
            </a:pPr>
            <a:fld id="{91D626A4-CB0F-4517-B324-A2710C7A777F}" type="datetimeFigureOut">
              <a:rPr lang="en-US" altLang="en-US"/>
              <a:pPr>
                <a:defRPr/>
              </a:pPr>
              <a:t>9/14/2023</a:t>
            </a:fld>
            <a:endParaRPr lang="en-US" altLang="en-US"/>
          </a:p>
        </p:txBody>
      </p:sp>
      <p:sp>
        <p:nvSpPr>
          <p:cNvPr id="5" name="Footer Placeholder 4">
            <a:extLst>
              <a:ext uri="{FF2B5EF4-FFF2-40B4-BE49-F238E27FC236}">
                <a16:creationId xmlns:a16="http://schemas.microsoft.com/office/drawing/2014/main" id="{109798EE-BC83-473F-95A4-C3FCFA9927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4434E4-F90D-447A-A534-F69764A17B7E}"/>
              </a:ext>
            </a:extLst>
          </p:cNvPr>
          <p:cNvSpPr>
            <a:spLocks noGrp="1"/>
          </p:cNvSpPr>
          <p:nvPr>
            <p:ph type="sldNum" sz="quarter" idx="12"/>
          </p:nvPr>
        </p:nvSpPr>
        <p:spPr/>
        <p:txBody>
          <a:bodyPr/>
          <a:lstStyle>
            <a:lvl1pPr>
              <a:defRPr/>
            </a:lvl1pPr>
          </a:lstStyle>
          <a:p>
            <a:pPr>
              <a:defRPr/>
            </a:pPr>
            <a:fld id="{1FB9CAD3-9A18-4569-8EAA-EE7B853E5DC4}" type="slidenum">
              <a:rPr lang="en-US" altLang="en-US"/>
              <a:pPr>
                <a:defRPr/>
              </a:pPr>
              <a:t>‹#›</a:t>
            </a:fld>
            <a:endParaRPr lang="en-US" altLang="en-US"/>
          </a:p>
        </p:txBody>
      </p:sp>
    </p:spTree>
    <p:extLst>
      <p:ext uri="{BB962C8B-B14F-4D97-AF65-F5344CB8AC3E}">
        <p14:creationId xmlns:p14="http://schemas.microsoft.com/office/powerpoint/2010/main" val="226194388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89B724-77F6-4743-955D-CE6332F9FB1D}"/>
              </a:ext>
            </a:extLst>
          </p:cNvPr>
          <p:cNvSpPr>
            <a:spLocks noGrp="1"/>
          </p:cNvSpPr>
          <p:nvPr>
            <p:ph type="dt" sz="half" idx="10"/>
          </p:nvPr>
        </p:nvSpPr>
        <p:spPr/>
        <p:txBody>
          <a:bodyPr/>
          <a:lstStyle>
            <a:lvl1pPr>
              <a:defRPr/>
            </a:lvl1pPr>
          </a:lstStyle>
          <a:p>
            <a:pPr>
              <a:defRPr/>
            </a:pPr>
            <a:fld id="{EC5112A2-95D7-4558-B512-A485D2203EED}" type="datetimeFigureOut">
              <a:rPr lang="en-US" altLang="en-US"/>
              <a:pPr>
                <a:defRPr/>
              </a:pPr>
              <a:t>9/14/2023</a:t>
            </a:fld>
            <a:endParaRPr lang="en-US" altLang="en-US"/>
          </a:p>
        </p:txBody>
      </p:sp>
      <p:sp>
        <p:nvSpPr>
          <p:cNvPr id="5" name="Footer Placeholder 4">
            <a:extLst>
              <a:ext uri="{FF2B5EF4-FFF2-40B4-BE49-F238E27FC236}">
                <a16:creationId xmlns:a16="http://schemas.microsoft.com/office/drawing/2014/main" id="{B1DCFAD4-1918-496F-9B26-93B44506D5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2CA47E-572F-49AC-8932-9E91331C4C6B}"/>
              </a:ext>
            </a:extLst>
          </p:cNvPr>
          <p:cNvSpPr>
            <a:spLocks noGrp="1"/>
          </p:cNvSpPr>
          <p:nvPr>
            <p:ph type="sldNum" sz="quarter" idx="12"/>
          </p:nvPr>
        </p:nvSpPr>
        <p:spPr/>
        <p:txBody>
          <a:bodyPr/>
          <a:lstStyle>
            <a:lvl1pPr>
              <a:defRPr/>
            </a:lvl1pPr>
          </a:lstStyle>
          <a:p>
            <a:pPr>
              <a:defRPr/>
            </a:pPr>
            <a:fld id="{F6886EE3-3AD1-4106-8D36-88B073899D77}" type="slidenum">
              <a:rPr lang="en-US" altLang="en-US"/>
              <a:pPr>
                <a:defRPr/>
              </a:pPr>
              <a:t>‹#›</a:t>
            </a:fld>
            <a:endParaRPr lang="en-US" altLang="en-US"/>
          </a:p>
        </p:txBody>
      </p:sp>
    </p:spTree>
    <p:extLst>
      <p:ext uri="{BB962C8B-B14F-4D97-AF65-F5344CB8AC3E}">
        <p14:creationId xmlns:p14="http://schemas.microsoft.com/office/powerpoint/2010/main" val="5280432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9/14/2023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397531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9/14/2023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238892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9/14/2023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416652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9/14/2023</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67420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9/14/2023</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34848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9/14/2023</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43404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9/14/2023</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154873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9/14/2023</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313537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D9ED7C-B66B-4FF5-BBF9-EC7BA8545F8A}"/>
              </a:ext>
            </a:extLst>
          </p:cNvPr>
          <p:cNvSpPr>
            <a:spLocks noGrp="1"/>
          </p:cNvSpPr>
          <p:nvPr>
            <p:ph type="dt" sz="half" idx="10"/>
          </p:nvPr>
        </p:nvSpPr>
        <p:spPr/>
        <p:txBody>
          <a:bodyPr/>
          <a:lstStyle>
            <a:lvl1pPr>
              <a:defRPr/>
            </a:lvl1pPr>
          </a:lstStyle>
          <a:p>
            <a:pPr>
              <a:defRPr/>
            </a:pPr>
            <a:fld id="{AA3EE1BF-746E-4FBC-9A77-79B982AD8191}" type="datetimeFigureOut">
              <a:rPr lang="en-US" altLang="en-US"/>
              <a:pPr>
                <a:defRPr/>
              </a:pPr>
              <a:t>9/14/2023</a:t>
            </a:fld>
            <a:endParaRPr lang="en-US" altLang="en-US"/>
          </a:p>
        </p:txBody>
      </p:sp>
      <p:sp>
        <p:nvSpPr>
          <p:cNvPr id="5" name="Footer Placeholder 4">
            <a:extLst>
              <a:ext uri="{FF2B5EF4-FFF2-40B4-BE49-F238E27FC236}">
                <a16:creationId xmlns:a16="http://schemas.microsoft.com/office/drawing/2014/main" id="{3303D0F2-25E2-4D8B-8FE8-C15E2E0796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C96CD0-55A6-4D0D-BC66-4398BE4202F2}"/>
              </a:ext>
            </a:extLst>
          </p:cNvPr>
          <p:cNvSpPr>
            <a:spLocks noGrp="1"/>
          </p:cNvSpPr>
          <p:nvPr>
            <p:ph type="sldNum" sz="quarter" idx="12"/>
          </p:nvPr>
        </p:nvSpPr>
        <p:spPr/>
        <p:txBody>
          <a:bodyPr/>
          <a:lstStyle>
            <a:lvl1pPr>
              <a:defRPr/>
            </a:lvl1pPr>
          </a:lstStyle>
          <a:p>
            <a:pPr>
              <a:defRPr/>
            </a:pPr>
            <a:fld id="{487CB1BD-5993-4DD5-9BB4-2BD9197B6861}" type="slidenum">
              <a:rPr lang="en-US" altLang="en-US"/>
              <a:pPr>
                <a:defRPr/>
              </a:pPr>
              <a:t>‹#›</a:t>
            </a:fld>
            <a:endParaRPr lang="en-US" altLang="en-US"/>
          </a:p>
        </p:txBody>
      </p:sp>
    </p:spTree>
    <p:extLst>
      <p:ext uri="{BB962C8B-B14F-4D97-AF65-F5344CB8AC3E}">
        <p14:creationId xmlns:p14="http://schemas.microsoft.com/office/powerpoint/2010/main" val="140899559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9/14/2023</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79831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9/14/2023</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339993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9/14/2023</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285302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2C0C62-8A8C-4D7F-B3DF-B0466C3939AD}"/>
              </a:ext>
            </a:extLst>
          </p:cNvPr>
          <p:cNvSpPr>
            <a:spLocks noGrp="1"/>
          </p:cNvSpPr>
          <p:nvPr>
            <p:ph type="dt" sz="half" idx="10"/>
          </p:nvPr>
        </p:nvSpPr>
        <p:spPr/>
        <p:txBody>
          <a:bodyPr/>
          <a:lstStyle>
            <a:lvl1pPr>
              <a:defRPr/>
            </a:lvl1pPr>
          </a:lstStyle>
          <a:p>
            <a:pPr>
              <a:defRPr/>
            </a:pPr>
            <a:fld id="{460D2CC1-24DD-4F33-883C-4154F75A5AAD}" type="datetimeFigureOut">
              <a:rPr lang="en-US" altLang="en-US"/>
              <a:pPr>
                <a:defRPr/>
              </a:pPr>
              <a:t>9/14/2023</a:t>
            </a:fld>
            <a:endParaRPr lang="en-GB" altLang="en-US"/>
          </a:p>
        </p:txBody>
      </p:sp>
      <p:sp>
        <p:nvSpPr>
          <p:cNvPr id="5" name="Footer Placeholder 4">
            <a:extLst>
              <a:ext uri="{FF2B5EF4-FFF2-40B4-BE49-F238E27FC236}">
                <a16:creationId xmlns:a16="http://schemas.microsoft.com/office/drawing/2014/main" id="{75E060E7-6792-4001-9135-9F9BE94D040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0513482-0508-4B12-B223-603AD2C4DEBF}"/>
              </a:ext>
            </a:extLst>
          </p:cNvPr>
          <p:cNvSpPr>
            <a:spLocks noGrp="1"/>
          </p:cNvSpPr>
          <p:nvPr>
            <p:ph type="sldNum" sz="quarter" idx="12"/>
          </p:nvPr>
        </p:nvSpPr>
        <p:spPr/>
        <p:txBody>
          <a:bodyPr/>
          <a:lstStyle>
            <a:lvl1pPr>
              <a:defRPr/>
            </a:lvl1pPr>
          </a:lstStyle>
          <a:p>
            <a:pPr>
              <a:defRPr/>
            </a:pPr>
            <a:fld id="{A229ECF5-94DA-433A-96F0-B601F8D44154}" type="slidenum">
              <a:rPr lang="en-GB" altLang="en-US"/>
              <a:pPr>
                <a:defRPr/>
              </a:pPr>
              <a:t>‹#›</a:t>
            </a:fld>
            <a:endParaRPr lang="en-GB" altLang="en-US"/>
          </a:p>
        </p:txBody>
      </p:sp>
    </p:spTree>
    <p:extLst>
      <p:ext uri="{BB962C8B-B14F-4D97-AF65-F5344CB8AC3E}">
        <p14:creationId xmlns:p14="http://schemas.microsoft.com/office/powerpoint/2010/main" val="2195732611"/>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BF5F46-008C-44EE-8F22-C3C894AABE27}"/>
              </a:ext>
            </a:extLst>
          </p:cNvPr>
          <p:cNvSpPr>
            <a:spLocks noGrp="1"/>
          </p:cNvSpPr>
          <p:nvPr>
            <p:ph type="dt" sz="half" idx="10"/>
          </p:nvPr>
        </p:nvSpPr>
        <p:spPr/>
        <p:txBody>
          <a:bodyPr/>
          <a:lstStyle>
            <a:lvl1pPr>
              <a:defRPr/>
            </a:lvl1pPr>
          </a:lstStyle>
          <a:p>
            <a:pPr>
              <a:defRPr/>
            </a:pPr>
            <a:fld id="{3802D2F1-8AD8-4988-9206-691DD977936D}" type="datetimeFigureOut">
              <a:rPr lang="en-US" altLang="en-US"/>
              <a:pPr>
                <a:defRPr/>
              </a:pPr>
              <a:t>9/14/2023</a:t>
            </a:fld>
            <a:endParaRPr lang="en-GB" altLang="en-US"/>
          </a:p>
        </p:txBody>
      </p:sp>
      <p:sp>
        <p:nvSpPr>
          <p:cNvPr id="5" name="Footer Placeholder 4">
            <a:extLst>
              <a:ext uri="{FF2B5EF4-FFF2-40B4-BE49-F238E27FC236}">
                <a16:creationId xmlns:a16="http://schemas.microsoft.com/office/drawing/2014/main" id="{C48D3B45-D0CC-4334-942F-ED8A67E4265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AD84EC5-2094-43B7-95FB-69254874925E}"/>
              </a:ext>
            </a:extLst>
          </p:cNvPr>
          <p:cNvSpPr>
            <a:spLocks noGrp="1"/>
          </p:cNvSpPr>
          <p:nvPr>
            <p:ph type="sldNum" sz="quarter" idx="12"/>
          </p:nvPr>
        </p:nvSpPr>
        <p:spPr/>
        <p:txBody>
          <a:bodyPr/>
          <a:lstStyle>
            <a:lvl1pPr>
              <a:defRPr/>
            </a:lvl1pPr>
          </a:lstStyle>
          <a:p>
            <a:pPr>
              <a:defRPr/>
            </a:pPr>
            <a:fld id="{46002189-3B40-4CCC-8112-82647211BB0C}" type="slidenum">
              <a:rPr lang="en-GB" altLang="en-US"/>
              <a:pPr>
                <a:defRPr/>
              </a:pPr>
              <a:t>‹#›</a:t>
            </a:fld>
            <a:endParaRPr lang="en-GB" altLang="en-US"/>
          </a:p>
        </p:txBody>
      </p:sp>
    </p:spTree>
    <p:extLst>
      <p:ext uri="{BB962C8B-B14F-4D97-AF65-F5344CB8AC3E}">
        <p14:creationId xmlns:p14="http://schemas.microsoft.com/office/powerpoint/2010/main" val="204434407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003FC5-459B-4C55-AA11-B3A5549BEA40}"/>
              </a:ext>
            </a:extLst>
          </p:cNvPr>
          <p:cNvSpPr>
            <a:spLocks noGrp="1"/>
          </p:cNvSpPr>
          <p:nvPr>
            <p:ph type="dt" sz="half" idx="10"/>
          </p:nvPr>
        </p:nvSpPr>
        <p:spPr/>
        <p:txBody>
          <a:bodyPr/>
          <a:lstStyle>
            <a:lvl1pPr>
              <a:defRPr/>
            </a:lvl1pPr>
          </a:lstStyle>
          <a:p>
            <a:pPr>
              <a:defRPr/>
            </a:pPr>
            <a:fld id="{9A763671-304F-40F3-B144-CAE0719FEAC3}" type="datetimeFigureOut">
              <a:rPr lang="en-US" altLang="en-US"/>
              <a:pPr>
                <a:defRPr/>
              </a:pPr>
              <a:t>9/14/2023</a:t>
            </a:fld>
            <a:endParaRPr lang="en-GB" altLang="en-US"/>
          </a:p>
        </p:txBody>
      </p:sp>
      <p:sp>
        <p:nvSpPr>
          <p:cNvPr id="5" name="Footer Placeholder 4">
            <a:extLst>
              <a:ext uri="{FF2B5EF4-FFF2-40B4-BE49-F238E27FC236}">
                <a16:creationId xmlns:a16="http://schemas.microsoft.com/office/drawing/2014/main" id="{F2DBBB1C-741B-40B6-B4C4-745E12EFD46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A37AA1F-6F2D-4BE0-AC6D-2B616D3D37EA}"/>
              </a:ext>
            </a:extLst>
          </p:cNvPr>
          <p:cNvSpPr>
            <a:spLocks noGrp="1"/>
          </p:cNvSpPr>
          <p:nvPr>
            <p:ph type="sldNum" sz="quarter" idx="12"/>
          </p:nvPr>
        </p:nvSpPr>
        <p:spPr/>
        <p:txBody>
          <a:bodyPr/>
          <a:lstStyle>
            <a:lvl1pPr>
              <a:defRPr/>
            </a:lvl1pPr>
          </a:lstStyle>
          <a:p>
            <a:pPr>
              <a:defRPr/>
            </a:pPr>
            <a:fld id="{A69B2A32-019F-4E5C-9C34-AC84418F9C40}" type="slidenum">
              <a:rPr lang="en-GB" altLang="en-US"/>
              <a:pPr>
                <a:defRPr/>
              </a:pPr>
              <a:t>‹#›</a:t>
            </a:fld>
            <a:endParaRPr lang="en-GB" altLang="en-US"/>
          </a:p>
        </p:txBody>
      </p:sp>
    </p:spTree>
    <p:extLst>
      <p:ext uri="{BB962C8B-B14F-4D97-AF65-F5344CB8AC3E}">
        <p14:creationId xmlns:p14="http://schemas.microsoft.com/office/powerpoint/2010/main" val="109847287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40AF5FA-0DF4-443A-970F-3D2E1178F4B1}"/>
              </a:ext>
            </a:extLst>
          </p:cNvPr>
          <p:cNvSpPr>
            <a:spLocks noGrp="1"/>
          </p:cNvSpPr>
          <p:nvPr>
            <p:ph type="dt" sz="half" idx="10"/>
          </p:nvPr>
        </p:nvSpPr>
        <p:spPr/>
        <p:txBody>
          <a:bodyPr/>
          <a:lstStyle>
            <a:lvl1pPr>
              <a:defRPr/>
            </a:lvl1pPr>
          </a:lstStyle>
          <a:p>
            <a:pPr>
              <a:defRPr/>
            </a:pPr>
            <a:fld id="{15E3FCE8-A069-4478-90ED-E5EC14A441A9}" type="datetimeFigureOut">
              <a:rPr lang="en-US" altLang="en-US"/>
              <a:pPr>
                <a:defRPr/>
              </a:pPr>
              <a:t>9/14/2023</a:t>
            </a:fld>
            <a:endParaRPr lang="en-GB" altLang="en-US"/>
          </a:p>
        </p:txBody>
      </p:sp>
      <p:sp>
        <p:nvSpPr>
          <p:cNvPr id="6" name="Footer Placeholder 4">
            <a:extLst>
              <a:ext uri="{FF2B5EF4-FFF2-40B4-BE49-F238E27FC236}">
                <a16:creationId xmlns:a16="http://schemas.microsoft.com/office/drawing/2014/main" id="{4E34C878-0CDA-4374-80CE-3FC94CF5CF2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838EC6C-0D71-4E7C-B640-200E22BFE40C}"/>
              </a:ext>
            </a:extLst>
          </p:cNvPr>
          <p:cNvSpPr>
            <a:spLocks noGrp="1"/>
          </p:cNvSpPr>
          <p:nvPr>
            <p:ph type="sldNum" sz="quarter" idx="12"/>
          </p:nvPr>
        </p:nvSpPr>
        <p:spPr/>
        <p:txBody>
          <a:bodyPr/>
          <a:lstStyle>
            <a:lvl1pPr>
              <a:defRPr/>
            </a:lvl1pPr>
          </a:lstStyle>
          <a:p>
            <a:pPr>
              <a:defRPr/>
            </a:pPr>
            <a:fld id="{DE304CFB-A0A2-49F3-BBC3-6B9759F5F2B0}" type="slidenum">
              <a:rPr lang="en-GB" altLang="en-US"/>
              <a:pPr>
                <a:defRPr/>
              </a:pPr>
              <a:t>‹#›</a:t>
            </a:fld>
            <a:endParaRPr lang="en-GB" altLang="en-US"/>
          </a:p>
        </p:txBody>
      </p:sp>
    </p:spTree>
    <p:extLst>
      <p:ext uri="{BB962C8B-B14F-4D97-AF65-F5344CB8AC3E}">
        <p14:creationId xmlns:p14="http://schemas.microsoft.com/office/powerpoint/2010/main" val="3959297377"/>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F95D754-B264-4D7D-BD31-710AB3A30D5C}"/>
              </a:ext>
            </a:extLst>
          </p:cNvPr>
          <p:cNvSpPr>
            <a:spLocks noGrp="1"/>
          </p:cNvSpPr>
          <p:nvPr>
            <p:ph type="dt" sz="half" idx="10"/>
          </p:nvPr>
        </p:nvSpPr>
        <p:spPr/>
        <p:txBody>
          <a:bodyPr/>
          <a:lstStyle>
            <a:lvl1pPr>
              <a:defRPr/>
            </a:lvl1pPr>
          </a:lstStyle>
          <a:p>
            <a:pPr>
              <a:defRPr/>
            </a:pPr>
            <a:fld id="{DD372CE6-A286-4A04-BF68-0B0661A057D5}" type="datetimeFigureOut">
              <a:rPr lang="en-US" altLang="en-US"/>
              <a:pPr>
                <a:defRPr/>
              </a:pPr>
              <a:t>9/14/2023</a:t>
            </a:fld>
            <a:endParaRPr lang="en-GB" altLang="en-US"/>
          </a:p>
        </p:txBody>
      </p:sp>
      <p:sp>
        <p:nvSpPr>
          <p:cNvPr id="8" name="Footer Placeholder 4">
            <a:extLst>
              <a:ext uri="{FF2B5EF4-FFF2-40B4-BE49-F238E27FC236}">
                <a16:creationId xmlns:a16="http://schemas.microsoft.com/office/drawing/2014/main" id="{27B54CB1-E170-42A1-B40E-54BAA72908C3}"/>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B2E67DF-1356-48FF-A8C7-4B309C880085}"/>
              </a:ext>
            </a:extLst>
          </p:cNvPr>
          <p:cNvSpPr>
            <a:spLocks noGrp="1"/>
          </p:cNvSpPr>
          <p:nvPr>
            <p:ph type="sldNum" sz="quarter" idx="12"/>
          </p:nvPr>
        </p:nvSpPr>
        <p:spPr/>
        <p:txBody>
          <a:bodyPr/>
          <a:lstStyle>
            <a:lvl1pPr>
              <a:defRPr/>
            </a:lvl1pPr>
          </a:lstStyle>
          <a:p>
            <a:pPr>
              <a:defRPr/>
            </a:pPr>
            <a:fld id="{24101621-4B35-4B7B-9AC4-214B8EA94FA1}" type="slidenum">
              <a:rPr lang="en-GB" altLang="en-US"/>
              <a:pPr>
                <a:defRPr/>
              </a:pPr>
              <a:t>‹#›</a:t>
            </a:fld>
            <a:endParaRPr lang="en-GB" altLang="en-US"/>
          </a:p>
        </p:txBody>
      </p:sp>
    </p:spTree>
    <p:extLst>
      <p:ext uri="{BB962C8B-B14F-4D97-AF65-F5344CB8AC3E}">
        <p14:creationId xmlns:p14="http://schemas.microsoft.com/office/powerpoint/2010/main" val="3167010149"/>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BB36D24-2720-4562-8893-FF67F2AF8314}"/>
              </a:ext>
            </a:extLst>
          </p:cNvPr>
          <p:cNvSpPr>
            <a:spLocks noGrp="1"/>
          </p:cNvSpPr>
          <p:nvPr>
            <p:ph type="dt" sz="half" idx="10"/>
          </p:nvPr>
        </p:nvSpPr>
        <p:spPr/>
        <p:txBody>
          <a:bodyPr/>
          <a:lstStyle>
            <a:lvl1pPr>
              <a:defRPr/>
            </a:lvl1pPr>
          </a:lstStyle>
          <a:p>
            <a:pPr>
              <a:defRPr/>
            </a:pPr>
            <a:fld id="{69FE33D2-91A7-4B19-9ABE-C793CC382CC2}" type="datetimeFigureOut">
              <a:rPr lang="en-US" altLang="en-US"/>
              <a:pPr>
                <a:defRPr/>
              </a:pPr>
              <a:t>9/14/2023</a:t>
            </a:fld>
            <a:endParaRPr lang="en-GB" altLang="en-US"/>
          </a:p>
        </p:txBody>
      </p:sp>
      <p:sp>
        <p:nvSpPr>
          <p:cNvPr id="4" name="Footer Placeholder 4">
            <a:extLst>
              <a:ext uri="{FF2B5EF4-FFF2-40B4-BE49-F238E27FC236}">
                <a16:creationId xmlns:a16="http://schemas.microsoft.com/office/drawing/2014/main" id="{47F04512-E75A-46D2-95A8-1611DB21D1A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ACCE5B7-FA05-4471-8418-898A1417DA15}"/>
              </a:ext>
            </a:extLst>
          </p:cNvPr>
          <p:cNvSpPr>
            <a:spLocks noGrp="1"/>
          </p:cNvSpPr>
          <p:nvPr>
            <p:ph type="sldNum" sz="quarter" idx="12"/>
          </p:nvPr>
        </p:nvSpPr>
        <p:spPr/>
        <p:txBody>
          <a:bodyPr/>
          <a:lstStyle>
            <a:lvl1pPr>
              <a:defRPr/>
            </a:lvl1pPr>
          </a:lstStyle>
          <a:p>
            <a:pPr>
              <a:defRPr/>
            </a:pPr>
            <a:fld id="{14DB384D-94C6-451A-AA7C-21ECBEA2BBF4}" type="slidenum">
              <a:rPr lang="en-GB" altLang="en-US"/>
              <a:pPr>
                <a:defRPr/>
              </a:pPr>
              <a:t>‹#›</a:t>
            </a:fld>
            <a:endParaRPr lang="en-GB" altLang="en-US"/>
          </a:p>
        </p:txBody>
      </p:sp>
    </p:spTree>
    <p:extLst>
      <p:ext uri="{BB962C8B-B14F-4D97-AF65-F5344CB8AC3E}">
        <p14:creationId xmlns:p14="http://schemas.microsoft.com/office/powerpoint/2010/main" val="98426679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58C3066-DCC3-40A4-8121-254D2BEECD2D}"/>
              </a:ext>
            </a:extLst>
          </p:cNvPr>
          <p:cNvSpPr>
            <a:spLocks noGrp="1"/>
          </p:cNvSpPr>
          <p:nvPr>
            <p:ph type="dt" sz="half" idx="10"/>
          </p:nvPr>
        </p:nvSpPr>
        <p:spPr/>
        <p:txBody>
          <a:bodyPr/>
          <a:lstStyle>
            <a:lvl1pPr>
              <a:defRPr/>
            </a:lvl1pPr>
          </a:lstStyle>
          <a:p>
            <a:pPr>
              <a:defRPr/>
            </a:pPr>
            <a:fld id="{2072E21A-BC07-48A9-96DA-66D8D2ACCDDD}" type="datetimeFigureOut">
              <a:rPr lang="en-US" altLang="en-US"/>
              <a:pPr>
                <a:defRPr/>
              </a:pPr>
              <a:t>9/14/2023</a:t>
            </a:fld>
            <a:endParaRPr lang="en-GB" altLang="en-US"/>
          </a:p>
        </p:txBody>
      </p:sp>
      <p:sp>
        <p:nvSpPr>
          <p:cNvPr id="3" name="Footer Placeholder 4">
            <a:extLst>
              <a:ext uri="{FF2B5EF4-FFF2-40B4-BE49-F238E27FC236}">
                <a16:creationId xmlns:a16="http://schemas.microsoft.com/office/drawing/2014/main" id="{F7A78E41-8DB3-4021-B400-676BE361FA3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432B193-8EC2-463C-932A-B2D2F0A0BC7C}"/>
              </a:ext>
            </a:extLst>
          </p:cNvPr>
          <p:cNvSpPr>
            <a:spLocks noGrp="1"/>
          </p:cNvSpPr>
          <p:nvPr>
            <p:ph type="sldNum" sz="quarter" idx="12"/>
          </p:nvPr>
        </p:nvSpPr>
        <p:spPr/>
        <p:txBody>
          <a:bodyPr/>
          <a:lstStyle>
            <a:lvl1pPr>
              <a:defRPr/>
            </a:lvl1pPr>
          </a:lstStyle>
          <a:p>
            <a:pPr>
              <a:defRPr/>
            </a:pPr>
            <a:fld id="{86736B27-10D3-4F20-A868-6ADF2B707588}" type="slidenum">
              <a:rPr lang="en-GB" altLang="en-US"/>
              <a:pPr>
                <a:defRPr/>
              </a:pPr>
              <a:t>‹#›</a:t>
            </a:fld>
            <a:endParaRPr lang="en-GB" altLang="en-US"/>
          </a:p>
        </p:txBody>
      </p:sp>
    </p:spTree>
    <p:extLst>
      <p:ext uri="{BB962C8B-B14F-4D97-AF65-F5344CB8AC3E}">
        <p14:creationId xmlns:p14="http://schemas.microsoft.com/office/powerpoint/2010/main" val="366345889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8FA79E-7E47-4F24-9F69-D7AC0CFAA464}"/>
              </a:ext>
            </a:extLst>
          </p:cNvPr>
          <p:cNvSpPr>
            <a:spLocks noGrp="1"/>
          </p:cNvSpPr>
          <p:nvPr>
            <p:ph type="dt" sz="half" idx="10"/>
          </p:nvPr>
        </p:nvSpPr>
        <p:spPr/>
        <p:txBody>
          <a:bodyPr/>
          <a:lstStyle>
            <a:lvl1pPr>
              <a:defRPr/>
            </a:lvl1pPr>
          </a:lstStyle>
          <a:p>
            <a:pPr>
              <a:defRPr/>
            </a:pPr>
            <a:fld id="{50746B8B-5490-42DF-97B5-034866AD3338}" type="datetimeFigureOut">
              <a:rPr lang="en-US" altLang="en-US"/>
              <a:pPr>
                <a:defRPr/>
              </a:pPr>
              <a:t>9/14/2023</a:t>
            </a:fld>
            <a:endParaRPr lang="en-US" altLang="en-US"/>
          </a:p>
        </p:txBody>
      </p:sp>
      <p:sp>
        <p:nvSpPr>
          <p:cNvPr id="5" name="Footer Placeholder 4">
            <a:extLst>
              <a:ext uri="{FF2B5EF4-FFF2-40B4-BE49-F238E27FC236}">
                <a16:creationId xmlns:a16="http://schemas.microsoft.com/office/drawing/2014/main" id="{EBAE3647-1BEE-425D-8134-FE60107BA6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71EB69-9D13-4F77-9B4A-583E249710CC}"/>
              </a:ext>
            </a:extLst>
          </p:cNvPr>
          <p:cNvSpPr>
            <a:spLocks noGrp="1"/>
          </p:cNvSpPr>
          <p:nvPr>
            <p:ph type="sldNum" sz="quarter" idx="12"/>
          </p:nvPr>
        </p:nvSpPr>
        <p:spPr/>
        <p:txBody>
          <a:bodyPr/>
          <a:lstStyle>
            <a:lvl1pPr>
              <a:defRPr/>
            </a:lvl1pPr>
          </a:lstStyle>
          <a:p>
            <a:pPr>
              <a:defRPr/>
            </a:pPr>
            <a:fld id="{15D3A0E8-AEC2-4042-A844-6134DC44336E}" type="slidenum">
              <a:rPr lang="en-US" altLang="en-US"/>
              <a:pPr>
                <a:defRPr/>
              </a:pPr>
              <a:t>‹#›</a:t>
            </a:fld>
            <a:endParaRPr lang="en-US" altLang="en-US"/>
          </a:p>
        </p:txBody>
      </p:sp>
    </p:spTree>
    <p:extLst>
      <p:ext uri="{BB962C8B-B14F-4D97-AF65-F5344CB8AC3E}">
        <p14:creationId xmlns:p14="http://schemas.microsoft.com/office/powerpoint/2010/main" val="1786353901"/>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46F46C-8E28-4412-8211-1BCE58EE2E5B}"/>
              </a:ext>
            </a:extLst>
          </p:cNvPr>
          <p:cNvSpPr>
            <a:spLocks noGrp="1"/>
          </p:cNvSpPr>
          <p:nvPr>
            <p:ph type="dt" sz="half" idx="10"/>
          </p:nvPr>
        </p:nvSpPr>
        <p:spPr/>
        <p:txBody>
          <a:bodyPr/>
          <a:lstStyle>
            <a:lvl1pPr>
              <a:defRPr/>
            </a:lvl1pPr>
          </a:lstStyle>
          <a:p>
            <a:pPr>
              <a:defRPr/>
            </a:pPr>
            <a:fld id="{1E4164BE-3A4F-417D-B5AB-4C3CE78983F4}" type="datetimeFigureOut">
              <a:rPr lang="en-US" altLang="en-US"/>
              <a:pPr>
                <a:defRPr/>
              </a:pPr>
              <a:t>9/14/2023</a:t>
            </a:fld>
            <a:endParaRPr lang="en-GB" altLang="en-US"/>
          </a:p>
        </p:txBody>
      </p:sp>
      <p:sp>
        <p:nvSpPr>
          <p:cNvPr id="6" name="Footer Placeholder 4">
            <a:extLst>
              <a:ext uri="{FF2B5EF4-FFF2-40B4-BE49-F238E27FC236}">
                <a16:creationId xmlns:a16="http://schemas.microsoft.com/office/drawing/2014/main" id="{C146286A-4834-4400-BD80-1CB824AD675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2E60E0D-136C-4C5C-A86F-82C8686949F3}"/>
              </a:ext>
            </a:extLst>
          </p:cNvPr>
          <p:cNvSpPr>
            <a:spLocks noGrp="1"/>
          </p:cNvSpPr>
          <p:nvPr>
            <p:ph type="sldNum" sz="quarter" idx="12"/>
          </p:nvPr>
        </p:nvSpPr>
        <p:spPr/>
        <p:txBody>
          <a:bodyPr/>
          <a:lstStyle>
            <a:lvl1pPr>
              <a:defRPr/>
            </a:lvl1pPr>
          </a:lstStyle>
          <a:p>
            <a:pPr>
              <a:defRPr/>
            </a:pPr>
            <a:fld id="{943F10E0-A2AD-4C90-900A-BDD4C128CE4D}" type="slidenum">
              <a:rPr lang="en-GB" altLang="en-US"/>
              <a:pPr>
                <a:defRPr/>
              </a:pPr>
              <a:t>‹#›</a:t>
            </a:fld>
            <a:endParaRPr lang="en-GB" altLang="en-US"/>
          </a:p>
        </p:txBody>
      </p:sp>
    </p:spTree>
    <p:extLst>
      <p:ext uri="{BB962C8B-B14F-4D97-AF65-F5344CB8AC3E}">
        <p14:creationId xmlns:p14="http://schemas.microsoft.com/office/powerpoint/2010/main" val="963470196"/>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9D4D652-AE70-4FCB-9BE3-0E216C52113C}"/>
              </a:ext>
            </a:extLst>
          </p:cNvPr>
          <p:cNvSpPr>
            <a:spLocks noGrp="1"/>
          </p:cNvSpPr>
          <p:nvPr>
            <p:ph type="dt" sz="half" idx="10"/>
          </p:nvPr>
        </p:nvSpPr>
        <p:spPr/>
        <p:txBody>
          <a:bodyPr/>
          <a:lstStyle>
            <a:lvl1pPr>
              <a:defRPr/>
            </a:lvl1pPr>
          </a:lstStyle>
          <a:p>
            <a:pPr>
              <a:defRPr/>
            </a:pPr>
            <a:fld id="{A55C2238-7248-486D-A29A-4D39C3CDA77F}" type="datetimeFigureOut">
              <a:rPr lang="en-US" altLang="en-US"/>
              <a:pPr>
                <a:defRPr/>
              </a:pPr>
              <a:t>9/14/2023</a:t>
            </a:fld>
            <a:endParaRPr lang="en-GB" altLang="en-US"/>
          </a:p>
        </p:txBody>
      </p:sp>
      <p:sp>
        <p:nvSpPr>
          <p:cNvPr id="6" name="Footer Placeholder 4">
            <a:extLst>
              <a:ext uri="{FF2B5EF4-FFF2-40B4-BE49-F238E27FC236}">
                <a16:creationId xmlns:a16="http://schemas.microsoft.com/office/drawing/2014/main" id="{119DCEF7-5C88-4DC7-9A75-72871CB560A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7AC1A3C-7375-4972-855A-7F595377A6DF}"/>
              </a:ext>
            </a:extLst>
          </p:cNvPr>
          <p:cNvSpPr>
            <a:spLocks noGrp="1"/>
          </p:cNvSpPr>
          <p:nvPr>
            <p:ph type="sldNum" sz="quarter" idx="12"/>
          </p:nvPr>
        </p:nvSpPr>
        <p:spPr/>
        <p:txBody>
          <a:bodyPr/>
          <a:lstStyle>
            <a:lvl1pPr>
              <a:defRPr/>
            </a:lvl1pPr>
          </a:lstStyle>
          <a:p>
            <a:pPr>
              <a:defRPr/>
            </a:pPr>
            <a:fld id="{5BFCD42E-8D26-402A-8E8B-0CF806604446}" type="slidenum">
              <a:rPr lang="en-GB" altLang="en-US"/>
              <a:pPr>
                <a:defRPr/>
              </a:pPr>
              <a:t>‹#›</a:t>
            </a:fld>
            <a:endParaRPr lang="en-GB" altLang="en-US"/>
          </a:p>
        </p:txBody>
      </p:sp>
    </p:spTree>
    <p:extLst>
      <p:ext uri="{BB962C8B-B14F-4D97-AF65-F5344CB8AC3E}">
        <p14:creationId xmlns:p14="http://schemas.microsoft.com/office/powerpoint/2010/main" val="352719177"/>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C9E054-EF3F-4EDD-8869-26D782DF60C4}"/>
              </a:ext>
            </a:extLst>
          </p:cNvPr>
          <p:cNvSpPr>
            <a:spLocks noGrp="1"/>
          </p:cNvSpPr>
          <p:nvPr>
            <p:ph type="dt" sz="half" idx="10"/>
          </p:nvPr>
        </p:nvSpPr>
        <p:spPr/>
        <p:txBody>
          <a:bodyPr/>
          <a:lstStyle>
            <a:lvl1pPr>
              <a:defRPr/>
            </a:lvl1pPr>
          </a:lstStyle>
          <a:p>
            <a:pPr>
              <a:defRPr/>
            </a:pPr>
            <a:fld id="{58CF17CE-8D46-4E35-A502-4DFB2685093C}" type="datetimeFigureOut">
              <a:rPr lang="en-US" altLang="en-US"/>
              <a:pPr>
                <a:defRPr/>
              </a:pPr>
              <a:t>9/14/2023</a:t>
            </a:fld>
            <a:endParaRPr lang="en-GB" altLang="en-US"/>
          </a:p>
        </p:txBody>
      </p:sp>
      <p:sp>
        <p:nvSpPr>
          <p:cNvPr id="5" name="Footer Placeholder 4">
            <a:extLst>
              <a:ext uri="{FF2B5EF4-FFF2-40B4-BE49-F238E27FC236}">
                <a16:creationId xmlns:a16="http://schemas.microsoft.com/office/drawing/2014/main" id="{896F0BE5-9AB1-42D5-A051-439D70A9D9E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4650041-FEC8-406B-80DC-16645F765BDD}"/>
              </a:ext>
            </a:extLst>
          </p:cNvPr>
          <p:cNvSpPr>
            <a:spLocks noGrp="1"/>
          </p:cNvSpPr>
          <p:nvPr>
            <p:ph type="sldNum" sz="quarter" idx="12"/>
          </p:nvPr>
        </p:nvSpPr>
        <p:spPr/>
        <p:txBody>
          <a:bodyPr/>
          <a:lstStyle>
            <a:lvl1pPr>
              <a:defRPr/>
            </a:lvl1pPr>
          </a:lstStyle>
          <a:p>
            <a:pPr>
              <a:defRPr/>
            </a:pPr>
            <a:fld id="{CDF75A58-08A1-4DCF-9711-70ED3447CD9C}" type="slidenum">
              <a:rPr lang="en-GB" altLang="en-US"/>
              <a:pPr>
                <a:defRPr/>
              </a:pPr>
              <a:t>‹#›</a:t>
            </a:fld>
            <a:endParaRPr lang="en-GB" altLang="en-US"/>
          </a:p>
        </p:txBody>
      </p:sp>
    </p:spTree>
    <p:extLst>
      <p:ext uri="{BB962C8B-B14F-4D97-AF65-F5344CB8AC3E}">
        <p14:creationId xmlns:p14="http://schemas.microsoft.com/office/powerpoint/2010/main" val="1943095619"/>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1BE65E-93BE-4205-B274-0C25AD20505B}"/>
              </a:ext>
            </a:extLst>
          </p:cNvPr>
          <p:cNvSpPr>
            <a:spLocks noGrp="1"/>
          </p:cNvSpPr>
          <p:nvPr>
            <p:ph type="dt" sz="half" idx="10"/>
          </p:nvPr>
        </p:nvSpPr>
        <p:spPr/>
        <p:txBody>
          <a:bodyPr/>
          <a:lstStyle>
            <a:lvl1pPr>
              <a:defRPr/>
            </a:lvl1pPr>
          </a:lstStyle>
          <a:p>
            <a:pPr>
              <a:defRPr/>
            </a:pPr>
            <a:fld id="{E86228F7-A756-45E5-A7C3-E43694EF9887}" type="datetimeFigureOut">
              <a:rPr lang="en-US" altLang="en-US"/>
              <a:pPr>
                <a:defRPr/>
              </a:pPr>
              <a:t>9/14/2023</a:t>
            </a:fld>
            <a:endParaRPr lang="en-GB" altLang="en-US"/>
          </a:p>
        </p:txBody>
      </p:sp>
      <p:sp>
        <p:nvSpPr>
          <p:cNvPr id="5" name="Footer Placeholder 4">
            <a:extLst>
              <a:ext uri="{FF2B5EF4-FFF2-40B4-BE49-F238E27FC236}">
                <a16:creationId xmlns:a16="http://schemas.microsoft.com/office/drawing/2014/main" id="{9D840518-08DB-4498-8183-F98C595A33A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BEFDB27-2F7B-4C7C-B4AF-E936D426B975}"/>
              </a:ext>
            </a:extLst>
          </p:cNvPr>
          <p:cNvSpPr>
            <a:spLocks noGrp="1"/>
          </p:cNvSpPr>
          <p:nvPr>
            <p:ph type="sldNum" sz="quarter" idx="12"/>
          </p:nvPr>
        </p:nvSpPr>
        <p:spPr/>
        <p:txBody>
          <a:bodyPr/>
          <a:lstStyle>
            <a:lvl1pPr>
              <a:defRPr/>
            </a:lvl1pPr>
          </a:lstStyle>
          <a:p>
            <a:pPr>
              <a:defRPr/>
            </a:pPr>
            <a:fld id="{714C834F-D500-453C-838D-5F686B87C644}" type="slidenum">
              <a:rPr lang="en-GB" altLang="en-US"/>
              <a:pPr>
                <a:defRPr/>
              </a:pPr>
              <a:t>‹#›</a:t>
            </a:fld>
            <a:endParaRPr lang="en-GB" altLang="en-US"/>
          </a:p>
        </p:txBody>
      </p:sp>
    </p:spTree>
    <p:extLst>
      <p:ext uri="{BB962C8B-B14F-4D97-AF65-F5344CB8AC3E}">
        <p14:creationId xmlns:p14="http://schemas.microsoft.com/office/powerpoint/2010/main" val="163055741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999359-CCFB-0310-157B-B375B24C1D64}"/>
              </a:ext>
            </a:extLst>
          </p:cNvPr>
          <p:cNvSpPr>
            <a:spLocks noGrp="1"/>
          </p:cNvSpPr>
          <p:nvPr>
            <p:ph type="dt" sz="half" idx="10"/>
          </p:nvPr>
        </p:nvSpPr>
        <p:spPr/>
        <p:txBody>
          <a:bodyPr/>
          <a:lstStyle>
            <a:lvl1pPr>
              <a:defRPr/>
            </a:lvl1pPr>
          </a:lstStyle>
          <a:p>
            <a:pPr>
              <a:defRPr/>
            </a:pPr>
            <a:fld id="{B6AE0820-1DCD-496B-99C3-9B0C59E10992}" type="datetimeFigureOut">
              <a:rPr lang="en-GB" altLang="en-US"/>
              <a:pPr>
                <a:defRPr/>
              </a:pPr>
              <a:t>14/09/2023</a:t>
            </a:fld>
            <a:endParaRPr lang="en-GB" altLang="en-US"/>
          </a:p>
        </p:txBody>
      </p:sp>
      <p:sp>
        <p:nvSpPr>
          <p:cNvPr id="5" name="Footer Placeholder 4">
            <a:extLst>
              <a:ext uri="{FF2B5EF4-FFF2-40B4-BE49-F238E27FC236}">
                <a16:creationId xmlns:a16="http://schemas.microsoft.com/office/drawing/2014/main" id="{E59092D0-15F5-FE96-061F-D2192C18C98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B3090A-8909-BBDB-E79D-662E0E8ABE03}"/>
              </a:ext>
            </a:extLst>
          </p:cNvPr>
          <p:cNvSpPr>
            <a:spLocks noGrp="1"/>
          </p:cNvSpPr>
          <p:nvPr>
            <p:ph type="sldNum" sz="quarter" idx="12"/>
          </p:nvPr>
        </p:nvSpPr>
        <p:spPr/>
        <p:txBody>
          <a:bodyPr/>
          <a:lstStyle>
            <a:lvl1pPr>
              <a:defRPr/>
            </a:lvl1pPr>
          </a:lstStyle>
          <a:p>
            <a:pPr>
              <a:defRPr/>
            </a:pPr>
            <a:fld id="{61D8F89D-85BD-4BEE-9471-D9896E0C1F75}" type="slidenum">
              <a:rPr lang="en-GB" altLang="en-US"/>
              <a:pPr>
                <a:defRPr/>
              </a:pPr>
              <a:t>‹#›</a:t>
            </a:fld>
            <a:endParaRPr lang="en-GB" altLang="en-US"/>
          </a:p>
        </p:txBody>
      </p:sp>
    </p:spTree>
    <p:extLst>
      <p:ext uri="{BB962C8B-B14F-4D97-AF65-F5344CB8AC3E}">
        <p14:creationId xmlns:p14="http://schemas.microsoft.com/office/powerpoint/2010/main" val="279856809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76EA5A-2B07-5CD0-8C0D-494A734380CB}"/>
              </a:ext>
            </a:extLst>
          </p:cNvPr>
          <p:cNvSpPr>
            <a:spLocks noGrp="1"/>
          </p:cNvSpPr>
          <p:nvPr>
            <p:ph type="dt" sz="half" idx="10"/>
          </p:nvPr>
        </p:nvSpPr>
        <p:spPr/>
        <p:txBody>
          <a:bodyPr/>
          <a:lstStyle>
            <a:lvl1pPr>
              <a:defRPr/>
            </a:lvl1pPr>
          </a:lstStyle>
          <a:p>
            <a:pPr>
              <a:defRPr/>
            </a:pPr>
            <a:fld id="{EA2A041A-4534-442F-8205-EA2563A34404}" type="datetimeFigureOut">
              <a:rPr lang="en-GB" altLang="en-US"/>
              <a:pPr>
                <a:defRPr/>
              </a:pPr>
              <a:t>14/09/2023</a:t>
            </a:fld>
            <a:endParaRPr lang="en-GB" altLang="en-US"/>
          </a:p>
        </p:txBody>
      </p:sp>
      <p:sp>
        <p:nvSpPr>
          <p:cNvPr id="5" name="Footer Placeholder 4">
            <a:extLst>
              <a:ext uri="{FF2B5EF4-FFF2-40B4-BE49-F238E27FC236}">
                <a16:creationId xmlns:a16="http://schemas.microsoft.com/office/drawing/2014/main" id="{6D6F9CE7-6EBF-551B-924F-AFB5B813460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9FA412E-4931-9D06-1688-645614F0F5E8}"/>
              </a:ext>
            </a:extLst>
          </p:cNvPr>
          <p:cNvSpPr>
            <a:spLocks noGrp="1"/>
          </p:cNvSpPr>
          <p:nvPr>
            <p:ph type="sldNum" sz="quarter" idx="12"/>
          </p:nvPr>
        </p:nvSpPr>
        <p:spPr/>
        <p:txBody>
          <a:bodyPr/>
          <a:lstStyle>
            <a:lvl1pPr>
              <a:defRPr/>
            </a:lvl1pPr>
          </a:lstStyle>
          <a:p>
            <a:pPr>
              <a:defRPr/>
            </a:pPr>
            <a:fld id="{9D023E01-305F-49A0-99EF-0E252E29699D}" type="slidenum">
              <a:rPr lang="en-GB" altLang="en-US"/>
              <a:pPr>
                <a:defRPr/>
              </a:pPr>
              <a:t>‹#›</a:t>
            </a:fld>
            <a:endParaRPr lang="en-GB" altLang="en-US"/>
          </a:p>
        </p:txBody>
      </p:sp>
    </p:spTree>
    <p:extLst>
      <p:ext uri="{BB962C8B-B14F-4D97-AF65-F5344CB8AC3E}">
        <p14:creationId xmlns:p14="http://schemas.microsoft.com/office/powerpoint/2010/main" val="281794751"/>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2A4A61-8D66-6333-57C2-DA339F50D434}"/>
              </a:ext>
            </a:extLst>
          </p:cNvPr>
          <p:cNvSpPr>
            <a:spLocks noGrp="1"/>
          </p:cNvSpPr>
          <p:nvPr>
            <p:ph type="dt" sz="half" idx="10"/>
          </p:nvPr>
        </p:nvSpPr>
        <p:spPr/>
        <p:txBody>
          <a:bodyPr/>
          <a:lstStyle>
            <a:lvl1pPr>
              <a:defRPr/>
            </a:lvl1pPr>
          </a:lstStyle>
          <a:p>
            <a:pPr>
              <a:defRPr/>
            </a:pPr>
            <a:fld id="{413510B6-100F-43FB-81F8-53E540C62CA7}" type="datetimeFigureOut">
              <a:rPr lang="en-GB" altLang="en-US"/>
              <a:pPr>
                <a:defRPr/>
              </a:pPr>
              <a:t>14/09/2023</a:t>
            </a:fld>
            <a:endParaRPr lang="en-GB" altLang="en-US"/>
          </a:p>
        </p:txBody>
      </p:sp>
      <p:sp>
        <p:nvSpPr>
          <p:cNvPr id="5" name="Footer Placeholder 4">
            <a:extLst>
              <a:ext uri="{FF2B5EF4-FFF2-40B4-BE49-F238E27FC236}">
                <a16:creationId xmlns:a16="http://schemas.microsoft.com/office/drawing/2014/main" id="{20B53416-660F-8D1B-0CAD-99C2D474DDE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EBD5616-5551-E5C2-EE5A-5D68A85FB2B0}"/>
              </a:ext>
            </a:extLst>
          </p:cNvPr>
          <p:cNvSpPr>
            <a:spLocks noGrp="1"/>
          </p:cNvSpPr>
          <p:nvPr>
            <p:ph type="sldNum" sz="quarter" idx="12"/>
          </p:nvPr>
        </p:nvSpPr>
        <p:spPr/>
        <p:txBody>
          <a:bodyPr/>
          <a:lstStyle>
            <a:lvl1pPr>
              <a:defRPr/>
            </a:lvl1pPr>
          </a:lstStyle>
          <a:p>
            <a:pPr>
              <a:defRPr/>
            </a:pPr>
            <a:fld id="{AF893747-BCFB-43D1-859E-747882DDB871}" type="slidenum">
              <a:rPr lang="en-GB" altLang="en-US"/>
              <a:pPr>
                <a:defRPr/>
              </a:pPr>
              <a:t>‹#›</a:t>
            </a:fld>
            <a:endParaRPr lang="en-GB" altLang="en-US"/>
          </a:p>
        </p:txBody>
      </p:sp>
    </p:spTree>
    <p:extLst>
      <p:ext uri="{BB962C8B-B14F-4D97-AF65-F5344CB8AC3E}">
        <p14:creationId xmlns:p14="http://schemas.microsoft.com/office/powerpoint/2010/main" val="3720447035"/>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9C8F3E7-650C-4441-6234-F7F6E95BA772}"/>
              </a:ext>
            </a:extLst>
          </p:cNvPr>
          <p:cNvSpPr>
            <a:spLocks noGrp="1"/>
          </p:cNvSpPr>
          <p:nvPr>
            <p:ph type="dt" sz="half" idx="10"/>
          </p:nvPr>
        </p:nvSpPr>
        <p:spPr/>
        <p:txBody>
          <a:bodyPr/>
          <a:lstStyle>
            <a:lvl1pPr>
              <a:defRPr/>
            </a:lvl1pPr>
          </a:lstStyle>
          <a:p>
            <a:pPr>
              <a:defRPr/>
            </a:pPr>
            <a:fld id="{B6258C27-6EC6-4128-ABE4-9E0F49C564ED}" type="datetimeFigureOut">
              <a:rPr lang="en-GB" altLang="en-US"/>
              <a:pPr>
                <a:defRPr/>
              </a:pPr>
              <a:t>14/09/2023</a:t>
            </a:fld>
            <a:endParaRPr lang="en-GB" altLang="en-US"/>
          </a:p>
        </p:txBody>
      </p:sp>
      <p:sp>
        <p:nvSpPr>
          <p:cNvPr id="6" name="Footer Placeholder 4">
            <a:extLst>
              <a:ext uri="{FF2B5EF4-FFF2-40B4-BE49-F238E27FC236}">
                <a16:creationId xmlns:a16="http://schemas.microsoft.com/office/drawing/2014/main" id="{8464B410-21E5-D37B-1F4C-C85219991A8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EC86821-9BDB-984C-3A89-9EAF90E9DE92}"/>
              </a:ext>
            </a:extLst>
          </p:cNvPr>
          <p:cNvSpPr>
            <a:spLocks noGrp="1"/>
          </p:cNvSpPr>
          <p:nvPr>
            <p:ph type="sldNum" sz="quarter" idx="12"/>
          </p:nvPr>
        </p:nvSpPr>
        <p:spPr/>
        <p:txBody>
          <a:bodyPr/>
          <a:lstStyle>
            <a:lvl1pPr>
              <a:defRPr/>
            </a:lvl1pPr>
          </a:lstStyle>
          <a:p>
            <a:pPr>
              <a:defRPr/>
            </a:pPr>
            <a:fld id="{CB994094-AD6F-4159-9E35-D0853A89940F}" type="slidenum">
              <a:rPr lang="en-GB" altLang="en-US"/>
              <a:pPr>
                <a:defRPr/>
              </a:pPr>
              <a:t>‹#›</a:t>
            </a:fld>
            <a:endParaRPr lang="en-GB" altLang="en-US"/>
          </a:p>
        </p:txBody>
      </p:sp>
    </p:spTree>
    <p:extLst>
      <p:ext uri="{BB962C8B-B14F-4D97-AF65-F5344CB8AC3E}">
        <p14:creationId xmlns:p14="http://schemas.microsoft.com/office/powerpoint/2010/main" val="3116818892"/>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50497ACC-EFAE-DE2C-20D5-713EE5D3ABEC}"/>
              </a:ext>
            </a:extLst>
          </p:cNvPr>
          <p:cNvSpPr>
            <a:spLocks noGrp="1"/>
          </p:cNvSpPr>
          <p:nvPr>
            <p:ph type="dt" sz="half" idx="10"/>
          </p:nvPr>
        </p:nvSpPr>
        <p:spPr/>
        <p:txBody>
          <a:bodyPr/>
          <a:lstStyle>
            <a:lvl1pPr>
              <a:defRPr/>
            </a:lvl1pPr>
          </a:lstStyle>
          <a:p>
            <a:pPr>
              <a:defRPr/>
            </a:pPr>
            <a:fld id="{6A588BBB-75AA-43B9-872E-85E90D4A1C87}" type="datetimeFigureOut">
              <a:rPr lang="en-GB" altLang="en-US"/>
              <a:pPr>
                <a:defRPr/>
              </a:pPr>
              <a:t>14/09/2023</a:t>
            </a:fld>
            <a:endParaRPr lang="en-GB" altLang="en-US"/>
          </a:p>
        </p:txBody>
      </p:sp>
      <p:sp>
        <p:nvSpPr>
          <p:cNvPr id="8" name="Footer Placeholder 4">
            <a:extLst>
              <a:ext uri="{FF2B5EF4-FFF2-40B4-BE49-F238E27FC236}">
                <a16:creationId xmlns:a16="http://schemas.microsoft.com/office/drawing/2014/main" id="{9BF443FC-66C7-6027-E9B2-D1E9515E9F7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E043205E-8254-175A-747F-D98F7284F78E}"/>
              </a:ext>
            </a:extLst>
          </p:cNvPr>
          <p:cNvSpPr>
            <a:spLocks noGrp="1"/>
          </p:cNvSpPr>
          <p:nvPr>
            <p:ph type="sldNum" sz="quarter" idx="12"/>
          </p:nvPr>
        </p:nvSpPr>
        <p:spPr/>
        <p:txBody>
          <a:bodyPr/>
          <a:lstStyle>
            <a:lvl1pPr>
              <a:defRPr/>
            </a:lvl1pPr>
          </a:lstStyle>
          <a:p>
            <a:pPr>
              <a:defRPr/>
            </a:pPr>
            <a:fld id="{3527B35A-7740-4B2F-B4F5-5FAF284DB684}" type="slidenum">
              <a:rPr lang="en-GB" altLang="en-US"/>
              <a:pPr>
                <a:defRPr/>
              </a:pPr>
              <a:t>‹#›</a:t>
            </a:fld>
            <a:endParaRPr lang="en-GB" altLang="en-US"/>
          </a:p>
        </p:txBody>
      </p:sp>
    </p:spTree>
    <p:extLst>
      <p:ext uri="{BB962C8B-B14F-4D97-AF65-F5344CB8AC3E}">
        <p14:creationId xmlns:p14="http://schemas.microsoft.com/office/powerpoint/2010/main" val="3598796174"/>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7018B74A-58C9-297F-D765-A99C9D24047E}"/>
              </a:ext>
            </a:extLst>
          </p:cNvPr>
          <p:cNvSpPr>
            <a:spLocks noGrp="1"/>
          </p:cNvSpPr>
          <p:nvPr>
            <p:ph type="dt" sz="half" idx="10"/>
          </p:nvPr>
        </p:nvSpPr>
        <p:spPr/>
        <p:txBody>
          <a:bodyPr/>
          <a:lstStyle>
            <a:lvl1pPr>
              <a:defRPr/>
            </a:lvl1pPr>
          </a:lstStyle>
          <a:p>
            <a:pPr>
              <a:defRPr/>
            </a:pPr>
            <a:fld id="{E0F7C069-63CA-4762-9D4A-823FA2A967F1}" type="datetimeFigureOut">
              <a:rPr lang="en-GB" altLang="en-US"/>
              <a:pPr>
                <a:defRPr/>
              </a:pPr>
              <a:t>14/09/2023</a:t>
            </a:fld>
            <a:endParaRPr lang="en-GB" altLang="en-US"/>
          </a:p>
        </p:txBody>
      </p:sp>
      <p:sp>
        <p:nvSpPr>
          <p:cNvPr id="4" name="Footer Placeholder 4">
            <a:extLst>
              <a:ext uri="{FF2B5EF4-FFF2-40B4-BE49-F238E27FC236}">
                <a16:creationId xmlns:a16="http://schemas.microsoft.com/office/drawing/2014/main" id="{D1696BAD-91CF-1C1A-4E9A-E22AA23E37A2}"/>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A7A7373-270D-2766-F2DC-AE082311414F}"/>
              </a:ext>
            </a:extLst>
          </p:cNvPr>
          <p:cNvSpPr>
            <a:spLocks noGrp="1"/>
          </p:cNvSpPr>
          <p:nvPr>
            <p:ph type="sldNum" sz="quarter" idx="12"/>
          </p:nvPr>
        </p:nvSpPr>
        <p:spPr/>
        <p:txBody>
          <a:bodyPr/>
          <a:lstStyle>
            <a:lvl1pPr>
              <a:defRPr/>
            </a:lvl1pPr>
          </a:lstStyle>
          <a:p>
            <a:pPr>
              <a:defRPr/>
            </a:pPr>
            <a:fld id="{929E8F48-5328-4E43-A91C-568A4FD95909}" type="slidenum">
              <a:rPr lang="en-GB" altLang="en-US"/>
              <a:pPr>
                <a:defRPr/>
              </a:pPr>
              <a:t>‹#›</a:t>
            </a:fld>
            <a:endParaRPr lang="en-GB" altLang="en-US"/>
          </a:p>
        </p:txBody>
      </p:sp>
    </p:spTree>
    <p:extLst>
      <p:ext uri="{BB962C8B-B14F-4D97-AF65-F5344CB8AC3E}">
        <p14:creationId xmlns:p14="http://schemas.microsoft.com/office/powerpoint/2010/main" val="414253318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C8EF70B1-55AF-4CB4-B5C3-529D341EF8F8}"/>
              </a:ext>
            </a:extLst>
          </p:cNvPr>
          <p:cNvSpPr>
            <a:spLocks noGrp="1"/>
          </p:cNvSpPr>
          <p:nvPr>
            <p:ph type="dt" sz="half" idx="10"/>
          </p:nvPr>
        </p:nvSpPr>
        <p:spPr/>
        <p:txBody>
          <a:bodyPr/>
          <a:lstStyle>
            <a:lvl1pPr>
              <a:defRPr/>
            </a:lvl1pPr>
          </a:lstStyle>
          <a:p>
            <a:pPr>
              <a:defRPr/>
            </a:pPr>
            <a:fld id="{01B84051-2D92-480D-83A7-CFAB82E21C97}" type="datetimeFigureOut">
              <a:rPr lang="en-US" altLang="en-US"/>
              <a:pPr>
                <a:defRPr/>
              </a:pPr>
              <a:t>9/14/2023</a:t>
            </a:fld>
            <a:endParaRPr lang="en-US" altLang="en-US"/>
          </a:p>
        </p:txBody>
      </p:sp>
      <p:sp>
        <p:nvSpPr>
          <p:cNvPr id="6" name="Footer Placeholder 4">
            <a:extLst>
              <a:ext uri="{FF2B5EF4-FFF2-40B4-BE49-F238E27FC236}">
                <a16:creationId xmlns:a16="http://schemas.microsoft.com/office/drawing/2014/main" id="{E8E58E8A-9CB8-4539-B158-442C9CC5B5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0BE923-4782-4558-A3EB-A170D34FCC56}"/>
              </a:ext>
            </a:extLst>
          </p:cNvPr>
          <p:cNvSpPr>
            <a:spLocks noGrp="1"/>
          </p:cNvSpPr>
          <p:nvPr>
            <p:ph type="sldNum" sz="quarter" idx="12"/>
          </p:nvPr>
        </p:nvSpPr>
        <p:spPr/>
        <p:txBody>
          <a:bodyPr/>
          <a:lstStyle>
            <a:lvl1pPr>
              <a:defRPr/>
            </a:lvl1pPr>
          </a:lstStyle>
          <a:p>
            <a:pPr>
              <a:defRPr/>
            </a:pPr>
            <a:fld id="{734D62E1-39E2-413D-8D44-DB459184A348}" type="slidenum">
              <a:rPr lang="en-US" altLang="en-US"/>
              <a:pPr>
                <a:defRPr/>
              </a:pPr>
              <a:t>‹#›</a:t>
            </a:fld>
            <a:endParaRPr lang="en-US" altLang="en-US"/>
          </a:p>
        </p:txBody>
      </p:sp>
    </p:spTree>
    <p:extLst>
      <p:ext uri="{BB962C8B-B14F-4D97-AF65-F5344CB8AC3E}">
        <p14:creationId xmlns:p14="http://schemas.microsoft.com/office/powerpoint/2010/main" val="2443964016"/>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5399F59-8DA5-7DD7-4064-AB7E183A7635}"/>
              </a:ext>
            </a:extLst>
          </p:cNvPr>
          <p:cNvSpPr>
            <a:spLocks noGrp="1"/>
          </p:cNvSpPr>
          <p:nvPr>
            <p:ph type="dt" sz="half" idx="10"/>
          </p:nvPr>
        </p:nvSpPr>
        <p:spPr/>
        <p:txBody>
          <a:bodyPr/>
          <a:lstStyle>
            <a:lvl1pPr>
              <a:defRPr/>
            </a:lvl1pPr>
          </a:lstStyle>
          <a:p>
            <a:pPr>
              <a:defRPr/>
            </a:pPr>
            <a:fld id="{519260DF-A589-4945-9DB4-14AF2ADEFF65}" type="datetimeFigureOut">
              <a:rPr lang="en-GB" altLang="en-US"/>
              <a:pPr>
                <a:defRPr/>
              </a:pPr>
              <a:t>14/09/2023</a:t>
            </a:fld>
            <a:endParaRPr lang="en-GB" altLang="en-US"/>
          </a:p>
        </p:txBody>
      </p:sp>
      <p:sp>
        <p:nvSpPr>
          <p:cNvPr id="3" name="Footer Placeholder 4">
            <a:extLst>
              <a:ext uri="{FF2B5EF4-FFF2-40B4-BE49-F238E27FC236}">
                <a16:creationId xmlns:a16="http://schemas.microsoft.com/office/drawing/2014/main" id="{C060D881-3ED4-A375-D7F6-1F93A581AA7A}"/>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2A6D5A6D-87E3-BD29-D584-6BF906F116EC}"/>
              </a:ext>
            </a:extLst>
          </p:cNvPr>
          <p:cNvSpPr>
            <a:spLocks noGrp="1"/>
          </p:cNvSpPr>
          <p:nvPr>
            <p:ph type="sldNum" sz="quarter" idx="12"/>
          </p:nvPr>
        </p:nvSpPr>
        <p:spPr/>
        <p:txBody>
          <a:bodyPr/>
          <a:lstStyle>
            <a:lvl1pPr>
              <a:defRPr/>
            </a:lvl1pPr>
          </a:lstStyle>
          <a:p>
            <a:pPr>
              <a:defRPr/>
            </a:pPr>
            <a:fld id="{C5F1746F-4CEA-40C2-BA1C-25E0EF7F9525}" type="slidenum">
              <a:rPr lang="en-GB" altLang="en-US"/>
              <a:pPr>
                <a:defRPr/>
              </a:pPr>
              <a:t>‹#›</a:t>
            </a:fld>
            <a:endParaRPr lang="en-GB" altLang="en-US"/>
          </a:p>
        </p:txBody>
      </p:sp>
    </p:spTree>
    <p:extLst>
      <p:ext uri="{BB962C8B-B14F-4D97-AF65-F5344CB8AC3E}">
        <p14:creationId xmlns:p14="http://schemas.microsoft.com/office/powerpoint/2010/main" val="2460245873"/>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EF9ACDB-4823-8843-2009-DE592395E036}"/>
              </a:ext>
            </a:extLst>
          </p:cNvPr>
          <p:cNvSpPr>
            <a:spLocks noGrp="1"/>
          </p:cNvSpPr>
          <p:nvPr>
            <p:ph type="dt" sz="half" idx="10"/>
          </p:nvPr>
        </p:nvSpPr>
        <p:spPr/>
        <p:txBody>
          <a:bodyPr/>
          <a:lstStyle>
            <a:lvl1pPr>
              <a:defRPr/>
            </a:lvl1pPr>
          </a:lstStyle>
          <a:p>
            <a:pPr>
              <a:defRPr/>
            </a:pPr>
            <a:fld id="{AFE2CF1F-962C-48A8-A533-A021A272153C}" type="datetimeFigureOut">
              <a:rPr lang="en-GB" altLang="en-US"/>
              <a:pPr>
                <a:defRPr/>
              </a:pPr>
              <a:t>14/09/2023</a:t>
            </a:fld>
            <a:endParaRPr lang="en-GB" altLang="en-US"/>
          </a:p>
        </p:txBody>
      </p:sp>
      <p:sp>
        <p:nvSpPr>
          <p:cNvPr id="6" name="Footer Placeholder 4">
            <a:extLst>
              <a:ext uri="{FF2B5EF4-FFF2-40B4-BE49-F238E27FC236}">
                <a16:creationId xmlns:a16="http://schemas.microsoft.com/office/drawing/2014/main" id="{14C04790-4AF0-6A36-28F3-7597027F9CA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6880777-E748-0ED7-44D2-A32D82B564EA}"/>
              </a:ext>
            </a:extLst>
          </p:cNvPr>
          <p:cNvSpPr>
            <a:spLocks noGrp="1"/>
          </p:cNvSpPr>
          <p:nvPr>
            <p:ph type="sldNum" sz="quarter" idx="12"/>
          </p:nvPr>
        </p:nvSpPr>
        <p:spPr/>
        <p:txBody>
          <a:bodyPr/>
          <a:lstStyle>
            <a:lvl1pPr>
              <a:defRPr/>
            </a:lvl1pPr>
          </a:lstStyle>
          <a:p>
            <a:pPr>
              <a:defRPr/>
            </a:pPr>
            <a:fld id="{FC8B5A2A-8C27-4FC5-9314-77D4BBBE3E75}" type="slidenum">
              <a:rPr lang="en-GB" altLang="en-US"/>
              <a:pPr>
                <a:defRPr/>
              </a:pPr>
              <a:t>‹#›</a:t>
            </a:fld>
            <a:endParaRPr lang="en-GB" altLang="en-US"/>
          </a:p>
        </p:txBody>
      </p:sp>
    </p:spTree>
    <p:extLst>
      <p:ext uri="{BB962C8B-B14F-4D97-AF65-F5344CB8AC3E}">
        <p14:creationId xmlns:p14="http://schemas.microsoft.com/office/powerpoint/2010/main" val="678802968"/>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4E54C67-DFE6-CB22-4975-19D6EE5F8CD0}"/>
              </a:ext>
            </a:extLst>
          </p:cNvPr>
          <p:cNvSpPr>
            <a:spLocks noGrp="1"/>
          </p:cNvSpPr>
          <p:nvPr>
            <p:ph type="dt" sz="half" idx="10"/>
          </p:nvPr>
        </p:nvSpPr>
        <p:spPr/>
        <p:txBody>
          <a:bodyPr/>
          <a:lstStyle>
            <a:lvl1pPr>
              <a:defRPr/>
            </a:lvl1pPr>
          </a:lstStyle>
          <a:p>
            <a:pPr>
              <a:defRPr/>
            </a:pPr>
            <a:fld id="{FBFB1B1A-6346-4159-B03E-25CA1F6B910B}" type="datetimeFigureOut">
              <a:rPr lang="en-GB" altLang="en-US"/>
              <a:pPr>
                <a:defRPr/>
              </a:pPr>
              <a:t>14/09/2023</a:t>
            </a:fld>
            <a:endParaRPr lang="en-GB" altLang="en-US"/>
          </a:p>
        </p:txBody>
      </p:sp>
      <p:sp>
        <p:nvSpPr>
          <p:cNvPr id="6" name="Footer Placeholder 4">
            <a:extLst>
              <a:ext uri="{FF2B5EF4-FFF2-40B4-BE49-F238E27FC236}">
                <a16:creationId xmlns:a16="http://schemas.microsoft.com/office/drawing/2014/main" id="{E57067A5-9291-D7CF-D1A6-B2EECA72F6C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26A97B7-D737-542D-0C21-98902C379934}"/>
              </a:ext>
            </a:extLst>
          </p:cNvPr>
          <p:cNvSpPr>
            <a:spLocks noGrp="1"/>
          </p:cNvSpPr>
          <p:nvPr>
            <p:ph type="sldNum" sz="quarter" idx="12"/>
          </p:nvPr>
        </p:nvSpPr>
        <p:spPr/>
        <p:txBody>
          <a:bodyPr/>
          <a:lstStyle>
            <a:lvl1pPr>
              <a:defRPr/>
            </a:lvl1pPr>
          </a:lstStyle>
          <a:p>
            <a:pPr>
              <a:defRPr/>
            </a:pPr>
            <a:fld id="{5764DD5A-E97A-45BF-B183-51BA5A75B2A7}" type="slidenum">
              <a:rPr lang="en-GB" altLang="en-US"/>
              <a:pPr>
                <a:defRPr/>
              </a:pPr>
              <a:t>‹#›</a:t>
            </a:fld>
            <a:endParaRPr lang="en-GB" altLang="en-US"/>
          </a:p>
        </p:txBody>
      </p:sp>
    </p:spTree>
    <p:extLst>
      <p:ext uri="{BB962C8B-B14F-4D97-AF65-F5344CB8AC3E}">
        <p14:creationId xmlns:p14="http://schemas.microsoft.com/office/powerpoint/2010/main" val="266620512"/>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E30F2B-6D1F-44A1-9E92-FF50B1C34D49}"/>
              </a:ext>
            </a:extLst>
          </p:cNvPr>
          <p:cNvSpPr>
            <a:spLocks noGrp="1"/>
          </p:cNvSpPr>
          <p:nvPr>
            <p:ph type="dt" sz="half" idx="10"/>
          </p:nvPr>
        </p:nvSpPr>
        <p:spPr/>
        <p:txBody>
          <a:bodyPr/>
          <a:lstStyle>
            <a:lvl1pPr>
              <a:defRPr/>
            </a:lvl1pPr>
          </a:lstStyle>
          <a:p>
            <a:pPr>
              <a:defRPr/>
            </a:pPr>
            <a:fld id="{FB1E4B51-7C9A-4C43-BC33-1A5AC2DECE9C}" type="datetimeFigureOut">
              <a:rPr lang="en-GB" altLang="en-US"/>
              <a:pPr>
                <a:defRPr/>
              </a:pPr>
              <a:t>14/09/2023</a:t>
            </a:fld>
            <a:endParaRPr lang="en-GB" altLang="en-US"/>
          </a:p>
        </p:txBody>
      </p:sp>
      <p:sp>
        <p:nvSpPr>
          <p:cNvPr id="5" name="Footer Placeholder 4">
            <a:extLst>
              <a:ext uri="{FF2B5EF4-FFF2-40B4-BE49-F238E27FC236}">
                <a16:creationId xmlns:a16="http://schemas.microsoft.com/office/drawing/2014/main" id="{3DFF6A1F-52F2-A2B4-FDDF-59E5F069559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F263383-E4BC-B62A-855C-0A238F776036}"/>
              </a:ext>
            </a:extLst>
          </p:cNvPr>
          <p:cNvSpPr>
            <a:spLocks noGrp="1"/>
          </p:cNvSpPr>
          <p:nvPr>
            <p:ph type="sldNum" sz="quarter" idx="12"/>
          </p:nvPr>
        </p:nvSpPr>
        <p:spPr/>
        <p:txBody>
          <a:bodyPr/>
          <a:lstStyle>
            <a:lvl1pPr>
              <a:defRPr/>
            </a:lvl1pPr>
          </a:lstStyle>
          <a:p>
            <a:pPr>
              <a:defRPr/>
            </a:pPr>
            <a:fld id="{744F66E8-1FD9-4CF2-9B08-62FEF5E14AB7}" type="slidenum">
              <a:rPr lang="en-GB" altLang="en-US"/>
              <a:pPr>
                <a:defRPr/>
              </a:pPr>
              <a:t>‹#›</a:t>
            </a:fld>
            <a:endParaRPr lang="en-GB" altLang="en-US"/>
          </a:p>
        </p:txBody>
      </p:sp>
    </p:spTree>
    <p:extLst>
      <p:ext uri="{BB962C8B-B14F-4D97-AF65-F5344CB8AC3E}">
        <p14:creationId xmlns:p14="http://schemas.microsoft.com/office/powerpoint/2010/main" val="2080950239"/>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69655A-FFBE-655D-F58D-580E08F34454}"/>
              </a:ext>
            </a:extLst>
          </p:cNvPr>
          <p:cNvSpPr>
            <a:spLocks noGrp="1"/>
          </p:cNvSpPr>
          <p:nvPr>
            <p:ph type="dt" sz="half" idx="10"/>
          </p:nvPr>
        </p:nvSpPr>
        <p:spPr/>
        <p:txBody>
          <a:bodyPr/>
          <a:lstStyle>
            <a:lvl1pPr>
              <a:defRPr/>
            </a:lvl1pPr>
          </a:lstStyle>
          <a:p>
            <a:pPr>
              <a:defRPr/>
            </a:pPr>
            <a:fld id="{F75F5730-5D47-4DBF-AABD-DBB551A3035C}" type="datetimeFigureOut">
              <a:rPr lang="en-GB" altLang="en-US"/>
              <a:pPr>
                <a:defRPr/>
              </a:pPr>
              <a:t>14/09/2023</a:t>
            </a:fld>
            <a:endParaRPr lang="en-GB" altLang="en-US"/>
          </a:p>
        </p:txBody>
      </p:sp>
      <p:sp>
        <p:nvSpPr>
          <p:cNvPr id="5" name="Footer Placeholder 4">
            <a:extLst>
              <a:ext uri="{FF2B5EF4-FFF2-40B4-BE49-F238E27FC236}">
                <a16:creationId xmlns:a16="http://schemas.microsoft.com/office/drawing/2014/main" id="{E6A20263-742F-A495-164D-E587A3672F3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11804A9-AD2D-60B8-E1C7-6672B48E35B8}"/>
              </a:ext>
            </a:extLst>
          </p:cNvPr>
          <p:cNvSpPr>
            <a:spLocks noGrp="1"/>
          </p:cNvSpPr>
          <p:nvPr>
            <p:ph type="sldNum" sz="quarter" idx="12"/>
          </p:nvPr>
        </p:nvSpPr>
        <p:spPr/>
        <p:txBody>
          <a:bodyPr/>
          <a:lstStyle>
            <a:lvl1pPr>
              <a:defRPr/>
            </a:lvl1pPr>
          </a:lstStyle>
          <a:p>
            <a:pPr>
              <a:defRPr/>
            </a:pPr>
            <a:fld id="{1CED800C-9930-4A09-87A3-C87EF0341131}" type="slidenum">
              <a:rPr lang="en-GB" altLang="en-US"/>
              <a:pPr>
                <a:defRPr/>
              </a:pPr>
              <a:t>‹#›</a:t>
            </a:fld>
            <a:endParaRPr lang="en-GB" altLang="en-US"/>
          </a:p>
        </p:txBody>
      </p:sp>
    </p:spTree>
    <p:extLst>
      <p:ext uri="{BB962C8B-B14F-4D97-AF65-F5344CB8AC3E}">
        <p14:creationId xmlns:p14="http://schemas.microsoft.com/office/powerpoint/2010/main" val="273923388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7583BADC-6951-4F68-9099-127CCB3896FF}"/>
              </a:ext>
            </a:extLst>
          </p:cNvPr>
          <p:cNvSpPr>
            <a:spLocks noGrp="1"/>
          </p:cNvSpPr>
          <p:nvPr>
            <p:ph type="dt" sz="half" idx="10"/>
          </p:nvPr>
        </p:nvSpPr>
        <p:spPr/>
        <p:txBody>
          <a:bodyPr/>
          <a:lstStyle>
            <a:lvl1pPr>
              <a:defRPr/>
            </a:lvl1pPr>
          </a:lstStyle>
          <a:p>
            <a:pPr>
              <a:defRPr/>
            </a:pPr>
            <a:fld id="{F2583580-B6F5-4378-984E-E51E412D32E8}" type="datetimeFigureOut">
              <a:rPr lang="en-US" altLang="en-US"/>
              <a:pPr>
                <a:defRPr/>
              </a:pPr>
              <a:t>9/14/2023</a:t>
            </a:fld>
            <a:endParaRPr lang="en-US" altLang="en-US"/>
          </a:p>
        </p:txBody>
      </p:sp>
      <p:sp>
        <p:nvSpPr>
          <p:cNvPr id="8" name="Footer Placeholder 4">
            <a:extLst>
              <a:ext uri="{FF2B5EF4-FFF2-40B4-BE49-F238E27FC236}">
                <a16:creationId xmlns:a16="http://schemas.microsoft.com/office/drawing/2014/main" id="{6DFD562F-D83E-4F2B-83CC-2DD527F55A3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5C42EA-67E4-4E6C-B5DB-9E79E9653C06}"/>
              </a:ext>
            </a:extLst>
          </p:cNvPr>
          <p:cNvSpPr>
            <a:spLocks noGrp="1"/>
          </p:cNvSpPr>
          <p:nvPr>
            <p:ph type="sldNum" sz="quarter" idx="12"/>
          </p:nvPr>
        </p:nvSpPr>
        <p:spPr/>
        <p:txBody>
          <a:bodyPr/>
          <a:lstStyle>
            <a:lvl1pPr>
              <a:defRPr/>
            </a:lvl1pPr>
          </a:lstStyle>
          <a:p>
            <a:pPr>
              <a:defRPr/>
            </a:pPr>
            <a:fld id="{365C0857-9744-44F8-AEAE-28BBE87BDA6F}" type="slidenum">
              <a:rPr lang="en-US" altLang="en-US"/>
              <a:pPr>
                <a:defRPr/>
              </a:pPr>
              <a:t>‹#›</a:t>
            </a:fld>
            <a:endParaRPr lang="en-US" altLang="en-US"/>
          </a:p>
        </p:txBody>
      </p:sp>
    </p:spTree>
    <p:extLst>
      <p:ext uri="{BB962C8B-B14F-4D97-AF65-F5344CB8AC3E}">
        <p14:creationId xmlns:p14="http://schemas.microsoft.com/office/powerpoint/2010/main" val="319043733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5FBAB5A5-15C5-4E72-9B22-FFCF8EC5C7AF}"/>
              </a:ext>
            </a:extLst>
          </p:cNvPr>
          <p:cNvSpPr>
            <a:spLocks noGrp="1"/>
          </p:cNvSpPr>
          <p:nvPr>
            <p:ph type="dt" sz="half" idx="10"/>
          </p:nvPr>
        </p:nvSpPr>
        <p:spPr/>
        <p:txBody>
          <a:bodyPr/>
          <a:lstStyle>
            <a:lvl1pPr>
              <a:defRPr/>
            </a:lvl1pPr>
          </a:lstStyle>
          <a:p>
            <a:pPr>
              <a:defRPr/>
            </a:pPr>
            <a:fld id="{33033329-45A5-4097-9084-E029FFF68EC3}" type="datetimeFigureOut">
              <a:rPr lang="en-US" altLang="en-US"/>
              <a:pPr>
                <a:defRPr/>
              </a:pPr>
              <a:t>9/14/2023</a:t>
            </a:fld>
            <a:endParaRPr lang="en-US" altLang="en-US"/>
          </a:p>
        </p:txBody>
      </p:sp>
      <p:sp>
        <p:nvSpPr>
          <p:cNvPr id="4" name="Footer Placeholder 4">
            <a:extLst>
              <a:ext uri="{FF2B5EF4-FFF2-40B4-BE49-F238E27FC236}">
                <a16:creationId xmlns:a16="http://schemas.microsoft.com/office/drawing/2014/main" id="{F82E7E98-C1EB-4382-8F67-20301CA9A2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7ACB64-BDB4-4C01-90A7-C939D2205F73}"/>
              </a:ext>
            </a:extLst>
          </p:cNvPr>
          <p:cNvSpPr>
            <a:spLocks noGrp="1"/>
          </p:cNvSpPr>
          <p:nvPr>
            <p:ph type="sldNum" sz="quarter" idx="12"/>
          </p:nvPr>
        </p:nvSpPr>
        <p:spPr/>
        <p:txBody>
          <a:bodyPr/>
          <a:lstStyle>
            <a:lvl1pPr>
              <a:defRPr/>
            </a:lvl1pPr>
          </a:lstStyle>
          <a:p>
            <a:pPr>
              <a:defRPr/>
            </a:pPr>
            <a:fld id="{D6A83B4A-44FC-4455-AD1D-744C8B55D58A}" type="slidenum">
              <a:rPr lang="en-US" altLang="en-US"/>
              <a:pPr>
                <a:defRPr/>
              </a:pPr>
              <a:t>‹#›</a:t>
            </a:fld>
            <a:endParaRPr lang="en-US" altLang="en-US"/>
          </a:p>
        </p:txBody>
      </p:sp>
    </p:spTree>
    <p:extLst>
      <p:ext uri="{BB962C8B-B14F-4D97-AF65-F5344CB8AC3E}">
        <p14:creationId xmlns:p14="http://schemas.microsoft.com/office/powerpoint/2010/main" val="242189827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875ED2-A7DD-4CE9-AE90-7A52FD356041}"/>
              </a:ext>
            </a:extLst>
          </p:cNvPr>
          <p:cNvSpPr>
            <a:spLocks noGrp="1"/>
          </p:cNvSpPr>
          <p:nvPr>
            <p:ph type="dt" sz="half" idx="10"/>
          </p:nvPr>
        </p:nvSpPr>
        <p:spPr/>
        <p:txBody>
          <a:bodyPr/>
          <a:lstStyle>
            <a:lvl1pPr>
              <a:defRPr/>
            </a:lvl1pPr>
          </a:lstStyle>
          <a:p>
            <a:pPr>
              <a:defRPr/>
            </a:pPr>
            <a:fld id="{AB9DAB06-B4FA-4A46-AEFC-8D469A1E294A}" type="datetimeFigureOut">
              <a:rPr lang="en-US" altLang="en-US"/>
              <a:pPr>
                <a:defRPr/>
              </a:pPr>
              <a:t>9/14/2023</a:t>
            </a:fld>
            <a:endParaRPr lang="en-US" altLang="en-US"/>
          </a:p>
        </p:txBody>
      </p:sp>
      <p:sp>
        <p:nvSpPr>
          <p:cNvPr id="3" name="Footer Placeholder 4">
            <a:extLst>
              <a:ext uri="{FF2B5EF4-FFF2-40B4-BE49-F238E27FC236}">
                <a16:creationId xmlns:a16="http://schemas.microsoft.com/office/drawing/2014/main" id="{344B5323-DEC6-4CAF-9920-EB5FAE2A105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1E6D410-F7D0-4FBD-9A40-E8D4B74FBE5E}"/>
              </a:ext>
            </a:extLst>
          </p:cNvPr>
          <p:cNvSpPr>
            <a:spLocks noGrp="1"/>
          </p:cNvSpPr>
          <p:nvPr>
            <p:ph type="sldNum" sz="quarter" idx="12"/>
          </p:nvPr>
        </p:nvSpPr>
        <p:spPr/>
        <p:txBody>
          <a:bodyPr/>
          <a:lstStyle>
            <a:lvl1pPr>
              <a:defRPr/>
            </a:lvl1pPr>
          </a:lstStyle>
          <a:p>
            <a:pPr>
              <a:defRPr/>
            </a:pPr>
            <a:fld id="{31B83DED-D8CD-4887-AF73-2EF5207A78C3}" type="slidenum">
              <a:rPr lang="en-US" altLang="en-US"/>
              <a:pPr>
                <a:defRPr/>
              </a:pPr>
              <a:t>‹#›</a:t>
            </a:fld>
            <a:endParaRPr lang="en-US" altLang="en-US"/>
          </a:p>
        </p:txBody>
      </p:sp>
    </p:spTree>
    <p:extLst>
      <p:ext uri="{BB962C8B-B14F-4D97-AF65-F5344CB8AC3E}">
        <p14:creationId xmlns:p14="http://schemas.microsoft.com/office/powerpoint/2010/main" val="109911454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9E75C0E-F9F8-4E75-9721-DE627CC3D812}"/>
              </a:ext>
            </a:extLst>
          </p:cNvPr>
          <p:cNvSpPr>
            <a:spLocks noGrp="1"/>
          </p:cNvSpPr>
          <p:nvPr>
            <p:ph type="dt" sz="half" idx="10"/>
          </p:nvPr>
        </p:nvSpPr>
        <p:spPr/>
        <p:txBody>
          <a:bodyPr/>
          <a:lstStyle>
            <a:lvl1pPr>
              <a:defRPr/>
            </a:lvl1pPr>
          </a:lstStyle>
          <a:p>
            <a:pPr>
              <a:defRPr/>
            </a:pPr>
            <a:fld id="{9DDBF8FD-563B-4A1C-8F3C-AD6247477ACF}" type="datetimeFigureOut">
              <a:rPr lang="en-US" altLang="en-US"/>
              <a:pPr>
                <a:defRPr/>
              </a:pPr>
              <a:t>9/14/2023</a:t>
            </a:fld>
            <a:endParaRPr lang="en-US" altLang="en-US"/>
          </a:p>
        </p:txBody>
      </p:sp>
      <p:sp>
        <p:nvSpPr>
          <p:cNvPr id="6" name="Footer Placeholder 4">
            <a:extLst>
              <a:ext uri="{FF2B5EF4-FFF2-40B4-BE49-F238E27FC236}">
                <a16:creationId xmlns:a16="http://schemas.microsoft.com/office/drawing/2014/main" id="{8559880E-D738-4CD8-92ED-B4DDAF5C0C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E7553C-CB6F-4176-BB4E-9C14DA6F34D8}"/>
              </a:ext>
            </a:extLst>
          </p:cNvPr>
          <p:cNvSpPr>
            <a:spLocks noGrp="1"/>
          </p:cNvSpPr>
          <p:nvPr>
            <p:ph type="sldNum" sz="quarter" idx="12"/>
          </p:nvPr>
        </p:nvSpPr>
        <p:spPr/>
        <p:txBody>
          <a:bodyPr/>
          <a:lstStyle>
            <a:lvl1pPr>
              <a:defRPr/>
            </a:lvl1pPr>
          </a:lstStyle>
          <a:p>
            <a:pPr>
              <a:defRPr/>
            </a:pPr>
            <a:fld id="{1756373A-576B-4BC0-A283-89802290C041}" type="slidenum">
              <a:rPr lang="en-US" altLang="en-US"/>
              <a:pPr>
                <a:defRPr/>
              </a:pPr>
              <a:t>‹#›</a:t>
            </a:fld>
            <a:endParaRPr lang="en-US" altLang="en-US"/>
          </a:p>
        </p:txBody>
      </p:sp>
    </p:spTree>
    <p:extLst>
      <p:ext uri="{BB962C8B-B14F-4D97-AF65-F5344CB8AC3E}">
        <p14:creationId xmlns:p14="http://schemas.microsoft.com/office/powerpoint/2010/main" val="139292379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F19757ED-6DFB-4FDD-9967-A53121523965}"/>
              </a:ext>
            </a:extLst>
          </p:cNvPr>
          <p:cNvSpPr>
            <a:spLocks noGrp="1"/>
          </p:cNvSpPr>
          <p:nvPr>
            <p:ph type="dt" sz="half" idx="10"/>
          </p:nvPr>
        </p:nvSpPr>
        <p:spPr/>
        <p:txBody>
          <a:bodyPr/>
          <a:lstStyle>
            <a:lvl1pPr>
              <a:defRPr/>
            </a:lvl1pPr>
          </a:lstStyle>
          <a:p>
            <a:pPr>
              <a:defRPr/>
            </a:pPr>
            <a:fld id="{E0F3D846-F959-4D04-A0A1-9D9E968F4A14}" type="datetimeFigureOut">
              <a:rPr lang="en-US" altLang="en-US"/>
              <a:pPr>
                <a:defRPr/>
              </a:pPr>
              <a:t>9/14/2023</a:t>
            </a:fld>
            <a:endParaRPr lang="en-US" altLang="en-US"/>
          </a:p>
        </p:txBody>
      </p:sp>
      <p:sp>
        <p:nvSpPr>
          <p:cNvPr id="6" name="Footer Placeholder 4">
            <a:extLst>
              <a:ext uri="{FF2B5EF4-FFF2-40B4-BE49-F238E27FC236}">
                <a16:creationId xmlns:a16="http://schemas.microsoft.com/office/drawing/2014/main" id="{32775ABC-8B8D-4613-8925-F2BE50A731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1E0ADB-B9A6-4934-BB67-3D887CDDCA41}"/>
              </a:ext>
            </a:extLst>
          </p:cNvPr>
          <p:cNvSpPr>
            <a:spLocks noGrp="1"/>
          </p:cNvSpPr>
          <p:nvPr>
            <p:ph type="sldNum" sz="quarter" idx="12"/>
          </p:nvPr>
        </p:nvSpPr>
        <p:spPr/>
        <p:txBody>
          <a:bodyPr/>
          <a:lstStyle>
            <a:lvl1pPr>
              <a:defRPr/>
            </a:lvl1pPr>
          </a:lstStyle>
          <a:p>
            <a:pPr>
              <a:defRPr/>
            </a:pPr>
            <a:fld id="{E799102D-8682-4A59-9F74-D09E8B8F1DA4}" type="slidenum">
              <a:rPr lang="en-US" altLang="en-US"/>
              <a:pPr>
                <a:defRPr/>
              </a:pPr>
              <a:t>‹#›</a:t>
            </a:fld>
            <a:endParaRPr lang="en-US" altLang="en-US"/>
          </a:p>
        </p:txBody>
      </p:sp>
    </p:spTree>
    <p:extLst>
      <p:ext uri="{BB962C8B-B14F-4D97-AF65-F5344CB8AC3E}">
        <p14:creationId xmlns:p14="http://schemas.microsoft.com/office/powerpoint/2010/main" val="132065817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980AD5-8086-4F95-B7CC-19DB018878F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A90AE13-0752-4C50-8BAF-119FFF81645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4F4D231D-C9A2-492B-942A-F504B6963F2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defRPr>
            </a:lvl1pPr>
          </a:lstStyle>
          <a:p>
            <a:pPr>
              <a:defRPr/>
            </a:pPr>
            <a:fld id="{F8333D04-FCF3-4451-9BE6-1A6AC43AE76E}" type="datetimeFigureOut">
              <a:rPr lang="en-US" altLang="en-US"/>
              <a:pPr>
                <a:defRPr/>
              </a:pPr>
              <a:t>9/14/2023</a:t>
            </a:fld>
            <a:endParaRPr lang="en-US" altLang="en-US"/>
          </a:p>
        </p:txBody>
      </p:sp>
      <p:sp>
        <p:nvSpPr>
          <p:cNvPr id="5" name="Footer Placeholder 4">
            <a:extLst>
              <a:ext uri="{FF2B5EF4-FFF2-40B4-BE49-F238E27FC236}">
                <a16:creationId xmlns:a16="http://schemas.microsoft.com/office/drawing/2014/main" id="{12947938-F22C-4379-8904-9D9A654EC2A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03988F8F-2B30-491A-83DF-F80C8CE464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CB2794A5-ACAB-4262-82E5-B9CBF328C7DD}"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9/14/2023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196935651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3513D038-EA51-44E5-AF7C-F0D16FFF759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21734670-86C2-4E70-8A08-DD49046A23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E68305B-1C73-4433-ACF7-4A6E15E1706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F534311-4781-4E90-B9C5-11D3A76BEE32}" type="datetimeFigureOut">
              <a:rPr lang="en-US" altLang="en-US"/>
              <a:pPr>
                <a:defRPr/>
              </a:pPr>
              <a:t>9/14/2023</a:t>
            </a:fld>
            <a:endParaRPr lang="en-GB" altLang="en-US"/>
          </a:p>
        </p:txBody>
      </p:sp>
      <p:sp>
        <p:nvSpPr>
          <p:cNvPr id="5" name="Footer Placeholder 4">
            <a:extLst>
              <a:ext uri="{FF2B5EF4-FFF2-40B4-BE49-F238E27FC236}">
                <a16:creationId xmlns:a16="http://schemas.microsoft.com/office/drawing/2014/main" id="{042BB2D4-9B60-48C6-BFE3-561C9BD0AE6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0743E9C4-C772-41B6-9D3F-D8D23D72229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6E89F0-5659-4D7A-B8D2-30D0297F6F5A}" type="slidenum">
              <a:rPr lang="en-GB" altLang="en-US"/>
              <a:pPr>
                <a:defRPr/>
              </a:pPr>
              <a:t>‹#›</a:t>
            </a:fld>
            <a:endParaRPr lang="en-GB" altLang="en-US"/>
          </a:p>
        </p:txBody>
      </p:sp>
    </p:spTree>
    <p:extLst>
      <p:ext uri="{BB962C8B-B14F-4D97-AF65-F5344CB8AC3E}">
        <p14:creationId xmlns:p14="http://schemas.microsoft.com/office/powerpoint/2010/main" val="8369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9DCBA4B-7D4A-9EF4-B0CA-C69533BEBF6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70A961FD-E9C4-ECB1-CAE8-56BCEDC0961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9BC475BA-C83B-A88D-BEE0-7CA286CB598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9A5251DC-3384-472A-8236-60BAD26D3505}" type="datetimeFigureOut">
              <a:rPr lang="en-GB" altLang="en-US"/>
              <a:pPr>
                <a:defRPr/>
              </a:pPr>
              <a:t>14/09/2023</a:t>
            </a:fld>
            <a:endParaRPr lang="en-GB" altLang="en-US"/>
          </a:p>
        </p:txBody>
      </p:sp>
      <p:sp>
        <p:nvSpPr>
          <p:cNvPr id="5" name="Footer Placeholder 4">
            <a:extLst>
              <a:ext uri="{FF2B5EF4-FFF2-40B4-BE49-F238E27FC236}">
                <a16:creationId xmlns:a16="http://schemas.microsoft.com/office/drawing/2014/main" id="{A7937247-7F52-8CD7-D0E8-399C5356E9B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DD972429-B83A-2FB7-2389-E4E7AC7E708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AE3C551-7497-4D59-BBBF-D3CC9A90D298}" type="slidenum">
              <a:rPr lang="en-GB" altLang="en-US"/>
              <a:pPr>
                <a:defRPr/>
              </a:pPr>
              <a:t>‹#›</a:t>
            </a:fld>
            <a:endParaRPr lang="en-GB" altLang="en-US"/>
          </a:p>
        </p:txBody>
      </p:sp>
    </p:spTree>
    <p:extLst>
      <p:ext uri="{BB962C8B-B14F-4D97-AF65-F5344CB8AC3E}">
        <p14:creationId xmlns:p14="http://schemas.microsoft.com/office/powerpoint/2010/main" val="135507758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tmp"/></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On the journey of life….</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453640"/>
            <a:ext cx="8186324" cy="180612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are glad to be together as a school community.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0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person sitting at a table with a plate of food&#10;&#10;Description automatically generated">
            <a:extLst>
              <a:ext uri="{FF2B5EF4-FFF2-40B4-BE49-F238E27FC236}">
                <a16:creationId xmlns:a16="http://schemas.microsoft.com/office/drawing/2014/main" id="{23DEFD06-23BB-F26B-B42A-4067CE7D408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7850" y="476250"/>
            <a:ext cx="7988300" cy="53292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8">
            <a:extLst>
              <a:ext uri="{FF2B5EF4-FFF2-40B4-BE49-F238E27FC236}">
                <a16:creationId xmlns:a16="http://schemas.microsoft.com/office/drawing/2014/main" id="{6524F6B4-5E37-3ACF-197F-7ED0447713DF}"/>
              </a:ext>
            </a:extLst>
          </p:cNvPr>
          <p:cNvSpPr txBox="1">
            <a:spLocks/>
          </p:cNvSpPr>
          <p:nvPr/>
        </p:nvSpPr>
        <p:spPr>
          <a:xfrm>
            <a:off x="92075" y="5846763"/>
            <a:ext cx="8959850" cy="966787"/>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….we are grateful!</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7E7EA521-A5FC-79FF-4CC3-A58EED7D582E}"/>
              </a:ext>
            </a:extLst>
          </p:cNvPr>
          <p:cNvSpPr txBox="1">
            <a:spLocks/>
          </p:cNvSpPr>
          <p:nvPr/>
        </p:nvSpPr>
        <p:spPr>
          <a:xfrm>
            <a:off x="92075" y="5846763"/>
            <a:ext cx="8959850" cy="966787"/>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….we are grateful!</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pic>
        <p:nvPicPr>
          <p:cNvPr id="14339" name="Picture 4" descr="A picture containing object, measure, sitting, table&#10;&#10;Description automatically generated">
            <a:extLst>
              <a:ext uri="{FF2B5EF4-FFF2-40B4-BE49-F238E27FC236}">
                <a16:creationId xmlns:a16="http://schemas.microsoft.com/office/drawing/2014/main" id="{3EC63074-2559-6F2D-2528-B6B0FF61EC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76250"/>
            <a:ext cx="7848600" cy="52244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B8AEFF85-1572-29F0-9938-7D976991AA2C}"/>
              </a:ext>
            </a:extLst>
          </p:cNvPr>
          <p:cNvSpPr txBox="1">
            <a:spLocks/>
          </p:cNvSpPr>
          <p:nvPr/>
        </p:nvSpPr>
        <p:spPr>
          <a:xfrm>
            <a:off x="92075" y="5846763"/>
            <a:ext cx="8959850" cy="966787"/>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….we are grateful!</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pic>
        <p:nvPicPr>
          <p:cNvPr id="15363" name="Picture 1">
            <a:extLst>
              <a:ext uri="{FF2B5EF4-FFF2-40B4-BE49-F238E27FC236}">
                <a16:creationId xmlns:a16="http://schemas.microsoft.com/office/drawing/2014/main" id="{B1E685BA-E6ED-3DD0-029B-12E8521CD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754063"/>
            <a:ext cx="417195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a:extLst>
              <a:ext uri="{FF2B5EF4-FFF2-40B4-BE49-F238E27FC236}">
                <a16:creationId xmlns:a16="http://schemas.microsoft.com/office/drawing/2014/main" id="{567CF111-4960-3B92-B8ED-68F14849D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597025"/>
            <a:ext cx="4646613"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04014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become a stronger community.</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stretch>
              <a:fillRect/>
            </a:stretch>
          </p:blipFill>
          <p:spPr>
            <a:xfrm rot="5400000">
              <a:off x="372533" y="0"/>
              <a:ext cx="914400" cy="914400"/>
            </a:xfrm>
            <a:prstGeom prst="rect">
              <a:avLst/>
            </a:prstGeom>
          </p:spPr>
        </p:pic>
      </p:grpSp>
      <p:grpSp>
        <p:nvGrpSpPr>
          <p:cNvPr id="11" name="Group 10">
            <a:extLst>
              <a:ext uri="{FF2B5EF4-FFF2-40B4-BE49-F238E27FC236}">
                <a16:creationId xmlns:a16="http://schemas.microsoft.com/office/drawing/2014/main" id="{372F4A63-DC0B-B741-14B5-1946D86F6D58}"/>
              </a:ext>
            </a:extLst>
          </p:cNvPr>
          <p:cNvGrpSpPr/>
          <p:nvPr/>
        </p:nvGrpSpPr>
        <p:grpSpPr>
          <a:xfrm>
            <a:off x="1896521" y="962522"/>
            <a:ext cx="5350958" cy="2819400"/>
            <a:chOff x="1191672" y="962522"/>
            <a:chExt cx="5350958" cy="2819400"/>
          </a:xfrm>
        </p:grpSpPr>
        <p:pic>
          <p:nvPicPr>
            <p:cNvPr id="4" name="Graphic 3" descr="Muscular arm with solid fill">
              <a:extLst>
                <a:ext uri="{FF2B5EF4-FFF2-40B4-BE49-F238E27FC236}">
                  <a16:creationId xmlns:a16="http://schemas.microsoft.com/office/drawing/2014/main" id="{5BD733E8-7618-885A-6BDA-7592FCA7D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3230" y="962522"/>
              <a:ext cx="2819400" cy="2819400"/>
            </a:xfrm>
            <a:prstGeom prst="rect">
              <a:avLst/>
            </a:prstGeom>
          </p:spPr>
        </p:pic>
        <p:pic>
          <p:nvPicPr>
            <p:cNvPr id="10" name="Graphic 9" descr="Muscular arm with solid fill">
              <a:extLst>
                <a:ext uri="{FF2B5EF4-FFF2-40B4-BE49-F238E27FC236}">
                  <a16:creationId xmlns:a16="http://schemas.microsoft.com/office/drawing/2014/main" id="{B7D165FF-8AF0-3306-07FF-5C66E4DA00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191672" y="962522"/>
              <a:ext cx="2819400" cy="2819400"/>
            </a:xfrm>
            <a:prstGeom prst="rect">
              <a:avLst/>
            </a:prstGeom>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1">
            <a:extLst>
              <a:ext uri="{FF2B5EF4-FFF2-40B4-BE49-F238E27FC236}">
                <a16:creationId xmlns:a16="http://schemas.microsoft.com/office/drawing/2014/main" id="{B1E685BA-E6ED-3DD0-029B-12E8521CD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754063"/>
            <a:ext cx="417195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a:extLst>
              <a:ext uri="{FF2B5EF4-FFF2-40B4-BE49-F238E27FC236}">
                <a16:creationId xmlns:a16="http://schemas.microsoft.com/office/drawing/2014/main" id="{567CF111-4960-3B92-B8ED-68F14849D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597025"/>
            <a:ext cx="4646613"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10738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As we gather today….</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872653" y="2723927"/>
            <a:ext cx="8049661" cy="1511747"/>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we learn from each other and hear from God.</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able with food on it&#10;&#10;Description automatically generated">
            <a:extLst>
              <a:ext uri="{FF2B5EF4-FFF2-40B4-BE49-F238E27FC236}">
                <a16:creationId xmlns:a16="http://schemas.microsoft.com/office/drawing/2014/main" id="{A556D107-1205-CDA1-1620-F4400253BC65}"/>
              </a:ext>
            </a:extLst>
          </p:cNvPr>
          <p:cNvPicPr>
            <a:picLocks noChangeAspect="1"/>
          </p:cNvPicPr>
          <p:nvPr/>
        </p:nvPicPr>
        <p:blipFill rotWithShape="1">
          <a:blip r:embed="rId3">
            <a:extLst>
              <a:ext uri="{28A0092B-C50C-407E-A947-70E740481C1C}">
                <a14:useLocalDpi xmlns:a14="http://schemas.microsoft.com/office/drawing/2010/main" val="0"/>
              </a:ext>
            </a:extLst>
          </a:blip>
          <a:srcRect l="-78" t="-1028"/>
          <a:stretch/>
        </p:blipFill>
        <p:spPr>
          <a:xfrm rot="16200000">
            <a:off x="1130477" y="-1214563"/>
            <a:ext cx="6883043" cy="9312168"/>
          </a:xfrm>
          <a:prstGeom prst="rect">
            <a:avLst/>
          </a:prstGeom>
        </p:spPr>
      </p:pic>
      <p:sp>
        <p:nvSpPr>
          <p:cNvPr id="6" name="Rectangle 5">
            <a:extLst>
              <a:ext uri="{FF2B5EF4-FFF2-40B4-BE49-F238E27FC236}">
                <a16:creationId xmlns:a16="http://schemas.microsoft.com/office/drawing/2014/main" id="{E19B6DC1-8F07-B94D-16A6-C7CEA33FEC48}"/>
              </a:ext>
            </a:extLst>
          </p:cNvPr>
          <p:cNvSpPr/>
          <p:nvPr/>
        </p:nvSpPr>
        <p:spPr>
          <a:xfrm>
            <a:off x="0" y="-851339"/>
            <a:ext cx="3468414" cy="8094524"/>
          </a:xfrm>
          <a:prstGeom prst="rect">
            <a:avLst/>
          </a:prstGeom>
          <a:solidFill>
            <a:sysClr val="windowText" lastClr="000000">
              <a:alpha val="62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rPr>
              <a:t>Food! Glorious Food!</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4000" b="1" i="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ndParaRPr>
          </a:p>
        </p:txBody>
      </p:sp>
    </p:spTree>
    <p:extLst>
      <p:ext uri="{BB962C8B-B14F-4D97-AF65-F5344CB8AC3E}">
        <p14:creationId xmlns:p14="http://schemas.microsoft.com/office/powerpoint/2010/main" val="15915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picture containing indoor, food, sitting, banana&#10;&#10;Description automatically generated">
            <a:extLst>
              <a:ext uri="{FF2B5EF4-FFF2-40B4-BE49-F238E27FC236}">
                <a16:creationId xmlns:a16="http://schemas.microsoft.com/office/drawing/2014/main" id="{E68DD5B2-9855-D178-9F39-2E1E2D37F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3">
            <a:extLst>
              <a:ext uri="{FF2B5EF4-FFF2-40B4-BE49-F238E27FC236}">
                <a16:creationId xmlns:a16="http://schemas.microsoft.com/office/drawing/2014/main" id="{BA1CDCAF-D6F0-FCF8-A413-1AA430D9A4F2}"/>
              </a:ext>
            </a:extLst>
          </p:cNvPr>
          <p:cNvSpPr txBox="1">
            <a:spLocks noChangeArrowheads="1"/>
          </p:cNvSpPr>
          <p:nvPr/>
        </p:nvSpPr>
        <p:spPr bwMode="auto">
          <a:xfrm>
            <a:off x="1403350" y="4575175"/>
            <a:ext cx="63373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8800" b="1" i="0" u="none" strike="noStrike" kern="1200" cap="none" spc="0" normalizeH="0" baseline="0" noProof="0">
                <a:ln>
                  <a:noFill/>
                </a:ln>
                <a:solidFill>
                  <a:prstClr val="black"/>
                </a:solidFill>
                <a:effectLst/>
                <a:uLnTx/>
                <a:uFillTx/>
                <a:latin typeface="Century Gothic" panose="020B0502020202020204" pitchFamily="34" charset="0"/>
                <a:ea typeface="MS PGothic" panose="020B0600070205080204" pitchFamily="34" charset="-128"/>
                <a:cs typeface="+mn-cs"/>
              </a:rPr>
              <a:t>Sukkot</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8C8B9EF-D58A-608A-216E-CBBC109193FF}"/>
              </a:ext>
            </a:extLst>
          </p:cNvPr>
          <p:cNvPicPr>
            <a:picLocks noChangeAspect="1"/>
          </p:cNvPicPr>
          <p:nvPr/>
        </p:nvPicPr>
        <p:blipFill>
          <a:blip r:embed="rId3"/>
          <a:stretch>
            <a:fillRect/>
          </a:stretch>
        </p:blipFill>
        <p:spPr>
          <a:xfrm>
            <a:off x="-1" y="1"/>
            <a:ext cx="9143999" cy="6857999"/>
          </a:xfrm>
          <a:prstGeom prst="rect">
            <a:avLst/>
          </a:prstGeom>
        </p:spPr>
      </p:pic>
      <p:sp>
        <p:nvSpPr>
          <p:cNvPr id="4" name="Rectangle 3">
            <a:extLst>
              <a:ext uri="{FF2B5EF4-FFF2-40B4-BE49-F238E27FC236}">
                <a16:creationId xmlns:a16="http://schemas.microsoft.com/office/drawing/2014/main" id="{D6B698CE-664A-F324-E982-0851DCBFB1E0}"/>
              </a:ext>
            </a:extLst>
          </p:cNvPr>
          <p:cNvSpPr/>
          <p:nvPr/>
        </p:nvSpPr>
        <p:spPr>
          <a:xfrm>
            <a:off x="0" y="4241899"/>
            <a:ext cx="9143999" cy="2616101"/>
          </a:xfrm>
          <a:prstGeom prst="rect">
            <a:avLst/>
          </a:prstGeom>
          <a:solidFill>
            <a:sysClr val="windowText" lastClr="000000">
              <a:alpha val="49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rPr>
              <a:t>Moses</a:t>
            </a:r>
            <a:r>
              <a:rPr kumimoji="0" lang="en-GB" sz="6000" b="1" i="0"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 Are we nearly there yet?!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Autumn 2023</a:t>
            </a:r>
            <a:endParaRPr kumimoji="0" lang="en-GB" sz="40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ndParaRPr>
          </a:p>
        </p:txBody>
      </p:sp>
      <p:pic>
        <p:nvPicPr>
          <p:cNvPr id="3" name="Picture 2" descr="A picture containing table&#10;&#10;Description automatically generated">
            <a:extLst>
              <a:ext uri="{FF2B5EF4-FFF2-40B4-BE49-F238E27FC236}">
                <a16:creationId xmlns:a16="http://schemas.microsoft.com/office/drawing/2014/main" id="{5A845336-ED72-D244-0977-2B6FA258D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05" y="86196"/>
            <a:ext cx="1289116" cy="717587"/>
          </a:xfrm>
          <a:prstGeom prst="rect">
            <a:avLst/>
          </a:prstGeom>
        </p:spPr>
      </p:pic>
    </p:spTree>
    <p:extLst>
      <p:ext uri="{BB962C8B-B14F-4D97-AF65-F5344CB8AC3E}">
        <p14:creationId xmlns:p14="http://schemas.microsoft.com/office/powerpoint/2010/main" val="38011214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71567FC4-6179-E9AB-8073-AF9156BF1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TextBox 1">
            <a:extLst>
              <a:ext uri="{FF2B5EF4-FFF2-40B4-BE49-F238E27FC236}">
                <a16:creationId xmlns:a16="http://schemas.microsoft.com/office/drawing/2014/main" id="{D54CC22E-93AB-0722-00C5-F7B49FE18705}"/>
              </a:ext>
            </a:extLst>
          </p:cNvPr>
          <p:cNvSpPr txBox="1">
            <a:spLocks noChangeArrowheads="1"/>
          </p:cNvSpPr>
          <p:nvPr/>
        </p:nvSpPr>
        <p:spPr bwMode="auto">
          <a:xfrm>
            <a:off x="71438" y="-3175"/>
            <a:ext cx="9001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72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“God will provide!”</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33D589-1CE1-CE20-65A2-8B8FA37D9D68}"/>
              </a:ext>
            </a:extLst>
          </p:cNvPr>
          <p:cNvSpPr/>
          <p:nvPr/>
        </p:nvSpPr>
        <p:spPr>
          <a:xfrm>
            <a:off x="2779188" y="5805264"/>
            <a:ext cx="3283271" cy="92333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a </a:t>
            </a:r>
            <a:r>
              <a:rPr kumimoji="0" lang="en-US" sz="5400" b="1" i="0" u="none" strike="noStrike" kern="1200" cap="none" spc="50" normalizeH="0" baseline="0" noProof="0" dirty="0" err="1">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sukkah</a:t>
            </a:r>
            <a:endParaRPr kumimoji="0" lang="en-US" sz="54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endParaRPr>
          </a:p>
        </p:txBody>
      </p:sp>
      <p:pic>
        <p:nvPicPr>
          <p:cNvPr id="12291" name="Picture 3">
            <a:extLst>
              <a:ext uri="{FF2B5EF4-FFF2-40B4-BE49-F238E27FC236}">
                <a16:creationId xmlns:a16="http://schemas.microsoft.com/office/drawing/2014/main" id="{37042A6A-F9F7-35FC-A0E1-3E2F8D04AE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138" y="287338"/>
            <a:ext cx="7451725" cy="55895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B8AEFF85-1572-29F0-9938-7D976991AA2C}"/>
              </a:ext>
            </a:extLst>
          </p:cNvPr>
          <p:cNvSpPr txBox="1">
            <a:spLocks/>
          </p:cNvSpPr>
          <p:nvPr/>
        </p:nvSpPr>
        <p:spPr>
          <a:xfrm>
            <a:off x="92075" y="5846763"/>
            <a:ext cx="8959850" cy="966787"/>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What are we grateful for?</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pic>
        <p:nvPicPr>
          <p:cNvPr id="15363" name="Picture 1">
            <a:extLst>
              <a:ext uri="{FF2B5EF4-FFF2-40B4-BE49-F238E27FC236}">
                <a16:creationId xmlns:a16="http://schemas.microsoft.com/office/drawing/2014/main" id="{B1E685BA-E6ED-3DD0-029B-12E8521CD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754063"/>
            <a:ext cx="417195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a:extLst>
              <a:ext uri="{FF2B5EF4-FFF2-40B4-BE49-F238E27FC236}">
                <a16:creationId xmlns:a16="http://schemas.microsoft.com/office/drawing/2014/main" id="{567CF111-4960-3B92-B8ED-68F14849D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597025"/>
            <a:ext cx="4646613"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71567FC4-6179-E9AB-8073-AF9156BF1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C9E6E50E-1014-EE74-2573-25EF0587ADED}"/>
              </a:ext>
            </a:extLst>
          </p:cNvPr>
          <p:cNvSpPr txBox="1">
            <a:spLocks noChangeArrowheads="1"/>
          </p:cNvSpPr>
          <p:nvPr/>
        </p:nvSpPr>
        <p:spPr bwMode="auto">
          <a:xfrm>
            <a:off x="0" y="-4288"/>
            <a:ext cx="9143999" cy="4413516"/>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600" b="1" dirty="0">
                <a:solidFill>
                  <a:prstClr val="black"/>
                </a:solidFill>
                <a:latin typeface="Century Gothic" panose="020B0502020202020204" pitchFamily="34" charset="0"/>
              </a:rPr>
              <a:t>…. I wonder what you’ve eaten this morning that you are grateful for?....</a:t>
            </a:r>
          </a:p>
          <a:p>
            <a:pPr algn="ctr" fontAlgn="auto">
              <a:spcAft>
                <a:spcPts val="0"/>
              </a:spcAft>
              <a:buNone/>
              <a:defRPr/>
            </a:pPr>
            <a:r>
              <a:rPr lang="en-GB" sz="26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.....or something you’re looking forward to eating at lunchtime......or your very favourite meal?.......</a:t>
            </a:r>
          </a:p>
          <a:p>
            <a:pPr algn="ctr" fontAlgn="auto">
              <a:spcAft>
                <a:spcPts val="0"/>
              </a:spcAft>
              <a:buNone/>
              <a:defRPr/>
            </a:pPr>
            <a:endParaRPr lang="en-GB" sz="18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GB" sz="26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…I wonder what other things you might think of that are a part of your lives, that you are grateful for?.....</a:t>
            </a:r>
          </a:p>
          <a:p>
            <a:pPr algn="ctr" fontAlgn="auto">
              <a:spcAft>
                <a:spcPts val="0"/>
              </a:spcAft>
              <a:buNone/>
              <a:defRPr/>
            </a:pPr>
            <a:endParaRPr lang="en-GB" sz="26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GB" sz="26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 I wonder how we might be grateful as a community?....</a:t>
            </a:r>
          </a:p>
        </p:txBody>
      </p:sp>
    </p:spTree>
    <p:extLst>
      <p:ext uri="{BB962C8B-B14F-4D97-AF65-F5344CB8AC3E}">
        <p14:creationId xmlns:p14="http://schemas.microsoft.com/office/powerpoint/2010/main" val="40816216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iterate type="lt">
                                    <p:tmPct val="10000"/>
                                  </p:iterate>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iterate type="lt">
                                    <p:tmPct val="10000"/>
                                  </p:iterate>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iterate type="lt">
                                    <p:tmPct val="10000"/>
                                  </p:iterate>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7769</TotalTime>
  <Words>1229</Words>
  <Application>Microsoft Office PowerPoint</Application>
  <PresentationFormat>On-screen Show (4:3)</PresentationFormat>
  <Paragraphs>74</Paragraphs>
  <Slides>15</Slides>
  <Notes>15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Avenir Next LT Pro</vt:lpstr>
      <vt:lpstr>Calibri</vt:lpstr>
      <vt:lpstr>Cambria</vt:lpstr>
      <vt:lpstr>Century Gothic</vt:lpstr>
      <vt:lpstr>Symbol</vt:lpstr>
      <vt:lpstr> Black </vt:lpstr>
      <vt:lpstr>3_Office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156</cp:revision>
  <dcterms:created xsi:type="dcterms:W3CDTF">2012-04-27T15:19:53Z</dcterms:created>
  <dcterms:modified xsi:type="dcterms:W3CDTF">2023-09-14T10:40:44Z</dcterms:modified>
</cp:coreProperties>
</file>