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820" r:id="rId3"/>
    <p:sldMasterId id="2147483832" r:id="rId4"/>
  </p:sldMasterIdLst>
  <p:notesMasterIdLst>
    <p:notesMasterId r:id="rId34"/>
  </p:notesMasterIdLst>
  <p:sldIdLst>
    <p:sldId id="530" r:id="rId5"/>
    <p:sldId id="531" r:id="rId6"/>
    <p:sldId id="546" r:id="rId7"/>
    <p:sldId id="545" r:id="rId8"/>
    <p:sldId id="547" r:id="rId9"/>
    <p:sldId id="548" r:id="rId10"/>
    <p:sldId id="553" r:id="rId11"/>
    <p:sldId id="550" r:id="rId12"/>
    <p:sldId id="558" r:id="rId13"/>
    <p:sldId id="264" r:id="rId14"/>
    <p:sldId id="257" r:id="rId15"/>
    <p:sldId id="258" r:id="rId16"/>
    <p:sldId id="259" r:id="rId17"/>
    <p:sldId id="557" r:id="rId18"/>
    <p:sldId id="262" r:id="rId19"/>
    <p:sldId id="554" r:id="rId20"/>
    <p:sldId id="555" r:id="rId21"/>
    <p:sldId id="556" r:id="rId22"/>
    <p:sldId id="263" r:id="rId23"/>
    <p:sldId id="260" r:id="rId24"/>
    <p:sldId id="544" r:id="rId25"/>
    <p:sldId id="562" r:id="rId26"/>
    <p:sldId id="563" r:id="rId27"/>
    <p:sldId id="559" r:id="rId28"/>
    <p:sldId id="560" r:id="rId29"/>
    <p:sldId id="561" r:id="rId30"/>
    <p:sldId id="431" r:id="rId31"/>
    <p:sldId id="432" r:id="rId32"/>
    <p:sldId id="505"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60568" autoAdjust="0"/>
  </p:normalViewPr>
  <p:slideViewPr>
    <p:cSldViewPr snapToGrid="0" snapToObjects="1">
      <p:cViewPr varScale="1">
        <p:scale>
          <a:sx n="61" d="100"/>
          <a:sy n="61" d="100"/>
        </p:scale>
        <p:origin x="11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B96453-0F7D-48E5-BC5E-8001A0394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1650C338-F78E-42D1-A873-321FE74EA5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CFC7FD5-9F27-46E7-9EDF-305FB733B836}" type="datetimeFigureOut">
              <a:rPr lang="en-GB"/>
              <a:pPr>
                <a:defRPr/>
              </a:pPr>
              <a:t>16/09/2023</a:t>
            </a:fld>
            <a:endParaRPr lang="en-GB"/>
          </a:p>
        </p:txBody>
      </p:sp>
      <p:sp>
        <p:nvSpPr>
          <p:cNvPr id="4" name="Slide Image Placeholder 3">
            <a:extLst>
              <a:ext uri="{FF2B5EF4-FFF2-40B4-BE49-F238E27FC236}">
                <a16:creationId xmlns:a16="http://schemas.microsoft.com/office/drawing/2014/main" id="{D1090538-AD01-4663-B33F-45C8D218B3D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1761CF-E2E2-4153-9E08-08F9246470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184037-BEF3-4D80-9093-78F3DCD1B63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419DF65E-09F8-45E4-9D0D-38D82BC9F7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F034EC4-407C-45A2-A68D-5AA35CD07E4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10: </a:t>
            </a:r>
            <a:r>
              <a:rPr lang="en-US" b="0" i="0" dirty="0"/>
              <a:t>When we left Moses last week….. </a:t>
            </a:r>
            <a:r>
              <a:rPr lang="en-US" dirty="0"/>
              <a:t>all the children of Israel were getting ready to leave Egypt and had just eaten their first ever Passover meal (though they didn’t know that yet!). After 430 years of being slaves they were free, just as God had promised! </a:t>
            </a:r>
          </a:p>
          <a:p>
            <a:pPr lvl="0"/>
            <a:r>
              <a:rPr lang="en-US" dirty="0"/>
              <a:t>So, let’s find out what happens after last week’s cliffhanger moment….!!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11: </a:t>
            </a:r>
            <a:r>
              <a:rPr lang="en-US" dirty="0"/>
              <a:t>Moses took the children of Israel from Egypt into the desert. God went ahead of them, in a tall cloud, every 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12: </a:t>
            </a:r>
            <a:r>
              <a:rPr lang="en-US" dirty="0"/>
              <a:t>Wherever the cloud stopped, the people stopped and set up their tents, until the cloud moved again.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13: </a:t>
            </a:r>
            <a:r>
              <a:rPr lang="en-US" dirty="0"/>
              <a:t>God was with them, every night, in a tall pillar of fire. God kept them safe.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14: </a:t>
            </a:r>
            <a:r>
              <a:rPr lang="en-US" dirty="0"/>
              <a:t>Sometimes the cloud would stop for a long time. Then the cloud would move. ‘Follow the cloud,’ someone would shout.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15: </a:t>
            </a:r>
            <a:r>
              <a:rPr lang="en-US" dirty="0"/>
              <a:t>But God’s presence in the cloud only moved as fast as the old people and the little children could walk.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16: </a:t>
            </a:r>
            <a:r>
              <a:rPr lang="en-US" dirty="0"/>
              <a:t>Very soon, the people came to the Red Sea. The water was very deep and they could not get across. The soldiers were nearly catching up and the people didn’t know what to do.</a:t>
            </a:r>
          </a:p>
          <a:p>
            <a:pPr lvl="0"/>
            <a:r>
              <a:rPr lang="en-US" b="1" dirty="0"/>
              <a:t>How would they get across the wide, Red Sea? [ask children to problem-solve for a short while]</a:t>
            </a:r>
          </a:p>
          <a:p>
            <a:pPr lvl="0"/>
            <a:endParaRPr lang="en-US" b="1" dirty="0"/>
          </a:p>
          <a:p>
            <a:pPr lvl="0"/>
            <a:r>
              <a:rPr lang="en-US" b="0" dirty="0"/>
              <a:t>If you want to, you could use another song in the middle of our story that explains what happened next. [Click on the Israelites in the slide and the song will pop up in YouTube!]</a:t>
            </a:r>
          </a:p>
          <a:p>
            <a:pPr lvl="0"/>
            <a:r>
              <a:rPr lang="en-US" b="0" dirty="0"/>
              <a:t>You may wish to repeat this to allow children to join in – it’s not hard.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17: </a:t>
            </a:r>
            <a:r>
              <a:rPr lang="en-US" dirty="0"/>
              <a:t>So, God sent a big, strong wind. It blew a path in the sea, so that everyone could walk safely across the dry path, to the other side.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18: </a:t>
            </a:r>
            <a:r>
              <a:rPr lang="en-US" dirty="0"/>
              <a:t>But Pharoah’s soldiers were not quite so fortunate. When they tried to follow across the path and capture the Israelites, the wind stopped blowing and the waves came crashing down. God helped Moses, just like He promised.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19: </a:t>
            </a:r>
            <a:r>
              <a:rPr lang="en-US" dirty="0"/>
              <a:t>Moses knew that God was always with them and would take them safely, to their new land. But although they had crossed the Red Sea, there was still a very long journey ahead of them – and the people were beginning to complain….. </a:t>
            </a:r>
            <a:r>
              <a:rPr lang="en-US" sz="1800" i="1" dirty="0">
                <a:effectLst/>
                <a:latin typeface="Calibri" panose="020F0502020204030204" pitchFamily="34" charset="0"/>
                <a:ea typeface="Times New Roman" panose="02020603050405020304" pitchFamily="18" charset="0"/>
              </a:rPr>
              <a:t>[add your own cliffhanger sound effects here!!!]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20: </a:t>
            </a:r>
            <a:r>
              <a:rPr lang="en-GB" sz="1800" b="1" dirty="0">
                <a:effectLst/>
                <a:latin typeface="Calibri" panose="020F0502020204030204" pitchFamily="34" charset="0"/>
                <a:ea typeface="MS Mincho" panose="02020609040205080304" pitchFamily="49" charset="-128"/>
              </a:rPr>
              <a:t>Responding (words for worship): </a:t>
            </a:r>
          </a:p>
          <a:p>
            <a:pPr lvl="0"/>
            <a:r>
              <a:rPr lang="en-US" b="0" dirty="0"/>
              <a:t>We are going to take some time now to think about the part of the story we’ve shared today.</a:t>
            </a:r>
          </a:p>
          <a:p>
            <a:pPr lvl="0"/>
            <a:r>
              <a:rPr lang="en-US" b="0" dirty="0"/>
              <a:t>You might want to close your eyes to help you to focus…..</a:t>
            </a:r>
          </a:p>
          <a:p>
            <a:pPr lvl="0"/>
            <a:endParaRPr lang="en-US" b="1" dirty="0"/>
          </a:p>
          <a:p>
            <a:pPr algn="ctr" fontAlgn="auto">
              <a:spcAft>
                <a:spcPts val="0"/>
              </a:spcAft>
              <a:buNone/>
              <a:defRPr/>
            </a:pPr>
            <a:r>
              <a:rPr lang="en-GB" sz="12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how the people are feeling about the long journey that lies ahead of them?.....</a:t>
            </a:r>
          </a:p>
          <a:p>
            <a:pPr algn="ctr" fontAlgn="auto">
              <a:spcAft>
                <a:spcPts val="0"/>
              </a:spcAft>
              <a:buNone/>
              <a:defRPr/>
            </a:pPr>
            <a:r>
              <a:rPr lang="en-GB" sz="12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 I wonder what they might be complaining about?....</a:t>
            </a:r>
          </a:p>
          <a:p>
            <a:pPr algn="ctr" fontAlgn="auto">
              <a:spcAft>
                <a:spcPts val="0"/>
              </a:spcAft>
              <a:buNone/>
              <a:defRPr/>
            </a:pPr>
            <a:r>
              <a:rPr lang="en-GB" sz="1200" b="1" dirty="0">
                <a:solidFill>
                  <a:prstClr val="black"/>
                </a:solidFill>
                <a:latin typeface="Century Gothic" panose="020B0502020202020204" pitchFamily="34" charset="0"/>
              </a:rPr>
              <a:t>…. I wonder how it felt to be walking through the Red Sea, knowing that God had kept you safe?....</a:t>
            </a:r>
          </a:p>
          <a:p>
            <a:pPr lvl="0"/>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21: Prayer</a:t>
            </a: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At the very beginning of our term, we thought about people who are important to us, who we wanted to be kept safe.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For our time together today, we are going to think about people whose work can sometimes be dangerous, people who work hard to keep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us </a:t>
            </a:r>
            <a:r>
              <a:rPr lang="en-GB" sz="1800" b="0" i="0" dirty="0">
                <a:effectLst/>
                <a:latin typeface="Calibri" panose="020F0502020204030204" pitchFamily="34" charset="0"/>
                <a:ea typeface="Calibri" panose="020F0502020204030204" pitchFamily="34" charset="0"/>
                <a:cs typeface="Times New Roman" panose="02020603050405020304" pitchFamily="18" charset="0"/>
              </a:rPr>
              <a:t>safe.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dirty="0">
                <a:effectLst/>
                <a:latin typeface="Calibri" panose="020F0502020204030204" pitchFamily="34" charset="0"/>
                <a:ea typeface="Calibri" panose="020F0502020204030204" pitchFamily="34" charset="0"/>
                <a:cs typeface="Times New Roman" panose="02020603050405020304" pitchFamily="18" charset="0"/>
              </a:rPr>
              <a:t>So, if you’d like to join me in praying like this, then use the words </a:t>
            </a:r>
            <a:r>
              <a:rPr lang="en-GB" sz="1800" b="1" i="0" dirty="0">
                <a:effectLst/>
                <a:latin typeface="Calibri" panose="020F0502020204030204" pitchFamily="34" charset="0"/>
                <a:ea typeface="Calibri" panose="020F0502020204030204" pitchFamily="34" charset="0"/>
                <a:cs typeface="Times New Roman" panose="02020603050405020304" pitchFamily="18" charset="0"/>
              </a:rPr>
              <a:t>…keep them safe.’ </a:t>
            </a:r>
            <a:r>
              <a:rPr lang="en-GB" sz="1800" b="0" i="0" dirty="0">
                <a:effectLst/>
                <a:latin typeface="Calibri" panose="020F0502020204030204" pitchFamily="34" charset="0"/>
                <a:ea typeface="Calibri" panose="020F0502020204030204" pitchFamily="34" charset="0"/>
                <a:cs typeface="Times New Roman" panose="02020603050405020304" pitchFamily="18" charset="0"/>
              </a:rPr>
              <a:t>after I say the words ‘Please God…’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b="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dirty="0">
                <a:effectLst/>
                <a:latin typeface="Calibri" panose="020F0502020204030204" pitchFamily="34" charset="0"/>
                <a:ea typeface="Calibri" panose="020F0502020204030204" pitchFamily="34" charset="0"/>
                <a:cs typeface="Times New Roman" panose="02020603050405020304" pitchFamily="18" charset="0"/>
              </a:rPr>
              <a:t>God who protects, we are grateful for people who help to keep us safe.</a:t>
            </a:r>
            <a:endParaRPr lang="en-GB" b="1" dirty="0"/>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21</a:t>
            </a:fld>
            <a:endParaRPr lang="en-GB"/>
          </a:p>
        </p:txBody>
      </p:sp>
    </p:spTree>
    <p:extLst>
      <p:ext uri="{BB962C8B-B14F-4D97-AF65-F5344CB8AC3E}">
        <p14:creationId xmlns:p14="http://schemas.microsoft.com/office/powerpoint/2010/main" val="316204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22: </a:t>
            </a:r>
          </a:p>
          <a:p>
            <a:r>
              <a:rPr lang="en-GB" b="0" dirty="0"/>
              <a:t>For police officers on our streets and in our neighbourhoods, please God….</a:t>
            </a:r>
            <a:r>
              <a:rPr lang="en-GB" b="1" dirty="0"/>
              <a:t>keep them safe.</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22</a:t>
            </a:fld>
            <a:endParaRPr lang="en-GB"/>
          </a:p>
        </p:txBody>
      </p:sp>
    </p:spTree>
    <p:extLst>
      <p:ext uri="{BB962C8B-B14F-4D97-AF65-F5344CB8AC3E}">
        <p14:creationId xmlns:p14="http://schemas.microsoft.com/office/powerpoint/2010/main" val="3781048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23: </a:t>
            </a:r>
          </a:p>
          <a:p>
            <a:r>
              <a:rPr lang="en-GB" b="0" dirty="0"/>
              <a:t>For construction workers who work on our buildings and make them safe for us to live and work in, please God….</a:t>
            </a:r>
            <a:r>
              <a:rPr lang="en-GB" b="1" dirty="0"/>
              <a:t>keep them safe.</a:t>
            </a:r>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23</a:t>
            </a:fld>
            <a:endParaRPr lang="en-GB"/>
          </a:p>
        </p:txBody>
      </p:sp>
    </p:spTree>
    <p:extLst>
      <p:ext uri="{BB962C8B-B14F-4D97-AF65-F5344CB8AC3E}">
        <p14:creationId xmlns:p14="http://schemas.microsoft.com/office/powerpoint/2010/main" val="136730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24: </a:t>
            </a:r>
          </a:p>
          <a:p>
            <a:r>
              <a:rPr lang="en-GB" b="0" dirty="0"/>
              <a:t>For fire fighters who rescue people from danger, please God….</a:t>
            </a:r>
            <a:r>
              <a:rPr lang="en-GB" b="1" dirty="0"/>
              <a:t>keep them safe.</a:t>
            </a: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24</a:t>
            </a:fld>
            <a:endParaRPr lang="en-GB"/>
          </a:p>
        </p:txBody>
      </p:sp>
    </p:spTree>
    <p:extLst>
      <p:ext uri="{BB962C8B-B14F-4D97-AF65-F5344CB8AC3E}">
        <p14:creationId xmlns:p14="http://schemas.microsoft.com/office/powerpoint/2010/main" val="1298290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25: </a:t>
            </a:r>
          </a:p>
          <a:p>
            <a:r>
              <a:rPr lang="en-GB" b="0" dirty="0"/>
              <a:t>For all who work in labs to make medicines to treat us when we are ill, please God….</a:t>
            </a:r>
            <a:r>
              <a:rPr lang="en-GB" b="1" dirty="0"/>
              <a:t>keep them safe.</a:t>
            </a: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25</a:t>
            </a:fld>
            <a:endParaRPr lang="en-GB"/>
          </a:p>
        </p:txBody>
      </p:sp>
    </p:spTree>
    <p:extLst>
      <p:ext uri="{BB962C8B-B14F-4D97-AF65-F5344CB8AC3E}">
        <p14:creationId xmlns:p14="http://schemas.microsoft.com/office/powerpoint/2010/main" val="1626254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26: </a:t>
            </a:r>
          </a:p>
          <a:p>
            <a:r>
              <a:rPr lang="en-GB" b="0" dirty="0"/>
              <a:t>For paramedics, who help when there are accidents, please God….</a:t>
            </a:r>
            <a:r>
              <a:rPr lang="en-GB" b="1" dirty="0"/>
              <a:t>keep them safe.</a:t>
            </a:r>
          </a:p>
          <a:p>
            <a:r>
              <a:rPr lang="en-GB" b="0" dirty="0"/>
              <a:t>For all who work to keep us safe, please God</a:t>
            </a:r>
            <a:r>
              <a:rPr lang="en-GB" b="1" dirty="0"/>
              <a:t>….keep them safe.</a:t>
            </a: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26</a:t>
            </a:fld>
            <a:endParaRPr lang="en-GB"/>
          </a:p>
        </p:txBody>
      </p:sp>
    </p:spTree>
    <p:extLst>
      <p:ext uri="{BB962C8B-B14F-4D97-AF65-F5344CB8AC3E}">
        <p14:creationId xmlns:p14="http://schemas.microsoft.com/office/powerpoint/2010/main" val="2562326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Slide 22: </a:t>
            </a:r>
            <a:r>
              <a:rPr lang="en-GB" altLang="en-US" dirty="0"/>
              <a:t>Remind children of today’s key message – to remember to be grateful</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29: Reflective / prayer idea, using bright paper or sticky notes</a:t>
            </a:r>
          </a:p>
          <a:p>
            <a:endParaRPr lang="en-GB" sz="1800" b="1">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a:effectLst/>
                <a:latin typeface="Calibri" panose="020F0502020204030204" pitchFamily="34" charset="0"/>
                <a:ea typeface="MS Mincho" panose="02020609040205080304" pitchFamily="49" charset="-128"/>
                <a:cs typeface="Times New Roman" panose="02020603050405020304" pitchFamily="18" charset="0"/>
              </a:rPr>
              <a:t>God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kept the people safe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God kept the people safe. Use bright sticky notes / paper to be grateful to / pray for the people who keep us safe.</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34EC4-407C-45A2-A68D-5AA35CD07E4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1537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How would you cross…..?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Today’s assembly will take us into the next part of Moses’ adventure and the first part of the journey of God’s people out of Egypt. We’re going to think about some different crossings – [including a very active one in a moment! If you use slide 9]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I’ll show you some pictures – and you decide how someone would go across.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b="0" dirty="0"/>
              <a:t>So, how would you cross…..</a:t>
            </a:r>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3</a:t>
            </a:fld>
            <a:endParaRPr lang="en-GB"/>
          </a:p>
        </p:txBody>
      </p:sp>
    </p:spTree>
    <p:extLst>
      <p:ext uri="{BB962C8B-B14F-4D97-AF65-F5344CB8AC3E}">
        <p14:creationId xmlns:p14="http://schemas.microsoft.com/office/powerpoint/2010/main" val="123705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 pedestrian (zebra) crossing</a:t>
            </a:r>
            <a:r>
              <a:rPr lang="en-GB" dirty="0"/>
              <a:t>? [NB emphasise road safety]</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4</a:t>
            </a:fld>
            <a:endParaRPr lang="en-GB"/>
          </a:p>
        </p:txBody>
      </p:sp>
    </p:spTree>
    <p:extLst>
      <p:ext uri="{BB962C8B-B14F-4D97-AF65-F5344CB8AC3E}">
        <p14:creationId xmlns:p14="http://schemas.microsoft.com/office/powerpoint/2010/main" val="268583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…mountains?</a:t>
            </a:r>
          </a:p>
          <a:p>
            <a:r>
              <a:rPr lang="en-GB" b="0" dirty="0"/>
              <a:t>You would need special clothes to keep you warm and safe – and you might need to climb, scramble etc. or maybe use a cable car!</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5</a:t>
            </a:fld>
            <a:endParaRPr lang="en-GB"/>
          </a:p>
        </p:txBody>
      </p:sp>
    </p:spTree>
    <p:extLst>
      <p:ext uri="{BB962C8B-B14F-4D97-AF65-F5344CB8AC3E}">
        <p14:creationId xmlns:p14="http://schemas.microsoft.com/office/powerpoint/2010/main" val="346374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6:….the world, from here…to here?</a:t>
            </a:r>
          </a:p>
          <a:p>
            <a:r>
              <a:rPr lang="en-GB" b="0" dirty="0"/>
              <a:t>Fly, boat</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6</a:t>
            </a:fld>
            <a:endParaRPr lang="en-GB"/>
          </a:p>
        </p:txBody>
      </p:sp>
    </p:spTree>
    <p:extLst>
      <p:ext uri="{BB962C8B-B14F-4D97-AF65-F5344CB8AC3E}">
        <p14:creationId xmlns:p14="http://schemas.microsoft.com/office/powerpoint/2010/main" val="162375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…this river</a:t>
            </a:r>
          </a:p>
          <a:p>
            <a:r>
              <a:rPr lang="en-GB" b="0" dirty="0"/>
              <a:t>Use the bridge! Or maybe very carefully across the rocks if the river was very shallow.</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7</a:t>
            </a:fld>
            <a:endParaRPr lang="en-GB"/>
          </a:p>
        </p:txBody>
      </p:sp>
    </p:spTree>
    <p:extLst>
      <p:ext uri="{BB962C8B-B14F-4D97-AF65-F5344CB8AC3E}">
        <p14:creationId xmlns:p14="http://schemas.microsoft.com/office/powerpoint/2010/main" val="602331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So how about this river? How might you cross this? Do you think it’s deep?</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8</a:t>
            </a:fld>
            <a:endParaRPr lang="en-GB"/>
          </a:p>
        </p:txBody>
      </p:sp>
    </p:spTree>
    <p:extLst>
      <p:ext uri="{BB962C8B-B14F-4D97-AF65-F5344CB8AC3E}">
        <p14:creationId xmlns:p14="http://schemas.microsoft.com/office/powerpoint/2010/main" val="409960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The crossing challenge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Set a challenge now, if you want to, to see if 2 teams of 3 children (&amp; 2 hoops per team) can get themselves across the front of the hall, only stepping into a PE hoop. They must not set foot on the ground outside of the hoop. Can they work together?</a:t>
            </a:r>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9</a:t>
            </a:fld>
            <a:endParaRPr lang="en-GB"/>
          </a:p>
        </p:txBody>
      </p:sp>
    </p:spTree>
    <p:extLst>
      <p:ext uri="{BB962C8B-B14F-4D97-AF65-F5344CB8AC3E}">
        <p14:creationId xmlns:p14="http://schemas.microsoft.com/office/powerpoint/2010/main" val="420919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85CD8-7271-4961-9399-5923EF131A73}"/>
              </a:ext>
            </a:extLst>
          </p:cNvPr>
          <p:cNvSpPr>
            <a:spLocks noGrp="1"/>
          </p:cNvSpPr>
          <p:nvPr>
            <p:ph type="dt" sz="half" idx="10"/>
          </p:nvPr>
        </p:nvSpPr>
        <p:spPr/>
        <p:txBody>
          <a:bodyPr/>
          <a:lstStyle>
            <a:lvl1pPr>
              <a:defRPr/>
            </a:lvl1pPr>
          </a:lstStyle>
          <a:p>
            <a:pPr>
              <a:defRPr/>
            </a:pPr>
            <a:fld id="{BF26A5B2-A6EE-481B-ADFD-6205EDF287B8}" type="datetimeFigureOut">
              <a:rPr lang="en-US" altLang="en-US"/>
              <a:pPr>
                <a:defRPr/>
              </a:pPr>
              <a:t>9/16/2023</a:t>
            </a:fld>
            <a:endParaRPr lang="en-US" altLang="en-US"/>
          </a:p>
        </p:txBody>
      </p:sp>
      <p:sp>
        <p:nvSpPr>
          <p:cNvPr id="5" name="Footer Placeholder 4">
            <a:extLst>
              <a:ext uri="{FF2B5EF4-FFF2-40B4-BE49-F238E27FC236}">
                <a16:creationId xmlns:a16="http://schemas.microsoft.com/office/drawing/2014/main" id="{5A51371B-4016-4418-838B-523FFE18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C74D70-D229-4FEC-BD84-31A19465B1E4}"/>
              </a:ext>
            </a:extLst>
          </p:cNvPr>
          <p:cNvSpPr>
            <a:spLocks noGrp="1"/>
          </p:cNvSpPr>
          <p:nvPr>
            <p:ph type="sldNum" sz="quarter" idx="12"/>
          </p:nvPr>
        </p:nvSpPr>
        <p:spPr/>
        <p:txBody>
          <a:bodyPr/>
          <a:lstStyle>
            <a:lvl1pPr>
              <a:defRPr/>
            </a:lvl1pPr>
          </a:lstStyle>
          <a:p>
            <a:pPr>
              <a:defRPr/>
            </a:pPr>
            <a:fld id="{653C4105-F3E6-4536-93E4-8524474DE03A}" type="slidenum">
              <a:rPr lang="en-US" altLang="en-US"/>
              <a:pPr>
                <a:defRPr/>
              </a:pPr>
              <a:t>‹#›</a:t>
            </a:fld>
            <a:endParaRPr lang="en-US" altLang="en-US"/>
          </a:p>
        </p:txBody>
      </p:sp>
    </p:spTree>
    <p:extLst>
      <p:ext uri="{BB962C8B-B14F-4D97-AF65-F5344CB8AC3E}">
        <p14:creationId xmlns:p14="http://schemas.microsoft.com/office/powerpoint/2010/main" val="355810369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DA788-CB04-4629-90C3-5E144CFD85BE}"/>
              </a:ext>
            </a:extLst>
          </p:cNvPr>
          <p:cNvSpPr>
            <a:spLocks noGrp="1"/>
          </p:cNvSpPr>
          <p:nvPr>
            <p:ph type="dt" sz="half" idx="10"/>
          </p:nvPr>
        </p:nvSpPr>
        <p:spPr/>
        <p:txBody>
          <a:bodyPr/>
          <a:lstStyle>
            <a:lvl1pPr>
              <a:defRPr/>
            </a:lvl1pPr>
          </a:lstStyle>
          <a:p>
            <a:pPr>
              <a:defRPr/>
            </a:pPr>
            <a:fld id="{91D626A4-CB0F-4517-B324-A2710C7A777F}" type="datetimeFigureOut">
              <a:rPr lang="en-US" altLang="en-US"/>
              <a:pPr>
                <a:defRPr/>
              </a:pPr>
              <a:t>9/16/2023</a:t>
            </a:fld>
            <a:endParaRPr lang="en-US" altLang="en-US"/>
          </a:p>
        </p:txBody>
      </p:sp>
      <p:sp>
        <p:nvSpPr>
          <p:cNvPr id="5" name="Footer Placeholder 4">
            <a:extLst>
              <a:ext uri="{FF2B5EF4-FFF2-40B4-BE49-F238E27FC236}">
                <a16:creationId xmlns:a16="http://schemas.microsoft.com/office/drawing/2014/main" id="{109798EE-BC83-473F-95A4-C3FCFA9927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4434E4-F90D-447A-A534-F69764A17B7E}"/>
              </a:ext>
            </a:extLst>
          </p:cNvPr>
          <p:cNvSpPr>
            <a:spLocks noGrp="1"/>
          </p:cNvSpPr>
          <p:nvPr>
            <p:ph type="sldNum" sz="quarter" idx="12"/>
          </p:nvPr>
        </p:nvSpPr>
        <p:spPr/>
        <p:txBody>
          <a:bodyPr/>
          <a:lstStyle>
            <a:lvl1pPr>
              <a:defRPr/>
            </a:lvl1pPr>
          </a:lstStyle>
          <a:p>
            <a:pPr>
              <a:defRPr/>
            </a:pPr>
            <a:fld id="{1FB9CAD3-9A18-4569-8EAA-EE7B853E5DC4}" type="slidenum">
              <a:rPr lang="en-US" altLang="en-US"/>
              <a:pPr>
                <a:defRPr/>
              </a:pPr>
              <a:t>‹#›</a:t>
            </a:fld>
            <a:endParaRPr lang="en-US" altLang="en-US"/>
          </a:p>
        </p:txBody>
      </p:sp>
    </p:spTree>
    <p:extLst>
      <p:ext uri="{BB962C8B-B14F-4D97-AF65-F5344CB8AC3E}">
        <p14:creationId xmlns:p14="http://schemas.microsoft.com/office/powerpoint/2010/main" val="22619438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9B724-77F6-4743-955D-CE6332F9FB1D}"/>
              </a:ext>
            </a:extLst>
          </p:cNvPr>
          <p:cNvSpPr>
            <a:spLocks noGrp="1"/>
          </p:cNvSpPr>
          <p:nvPr>
            <p:ph type="dt" sz="half" idx="10"/>
          </p:nvPr>
        </p:nvSpPr>
        <p:spPr/>
        <p:txBody>
          <a:bodyPr/>
          <a:lstStyle>
            <a:lvl1pPr>
              <a:defRPr/>
            </a:lvl1pPr>
          </a:lstStyle>
          <a:p>
            <a:pPr>
              <a:defRPr/>
            </a:pPr>
            <a:fld id="{EC5112A2-95D7-4558-B512-A485D2203EED}" type="datetimeFigureOut">
              <a:rPr lang="en-US" altLang="en-US"/>
              <a:pPr>
                <a:defRPr/>
              </a:pPr>
              <a:t>9/16/2023</a:t>
            </a:fld>
            <a:endParaRPr lang="en-US" altLang="en-US"/>
          </a:p>
        </p:txBody>
      </p:sp>
      <p:sp>
        <p:nvSpPr>
          <p:cNvPr id="5" name="Footer Placeholder 4">
            <a:extLst>
              <a:ext uri="{FF2B5EF4-FFF2-40B4-BE49-F238E27FC236}">
                <a16:creationId xmlns:a16="http://schemas.microsoft.com/office/drawing/2014/main" id="{B1DCFAD4-1918-496F-9B26-93B44506D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2CA47E-572F-49AC-8932-9E91331C4C6B}"/>
              </a:ext>
            </a:extLst>
          </p:cNvPr>
          <p:cNvSpPr>
            <a:spLocks noGrp="1"/>
          </p:cNvSpPr>
          <p:nvPr>
            <p:ph type="sldNum" sz="quarter" idx="12"/>
          </p:nvPr>
        </p:nvSpPr>
        <p:spPr/>
        <p:txBody>
          <a:bodyPr/>
          <a:lstStyle>
            <a:lvl1pPr>
              <a:defRPr/>
            </a:lvl1pPr>
          </a:lstStyle>
          <a:p>
            <a:pPr>
              <a:defRPr/>
            </a:pPr>
            <a:fld id="{F6886EE3-3AD1-4106-8D36-88B073899D77}" type="slidenum">
              <a:rPr lang="en-US" altLang="en-US"/>
              <a:pPr>
                <a:defRPr/>
              </a:pPr>
              <a:t>‹#›</a:t>
            </a:fld>
            <a:endParaRPr lang="en-US" altLang="en-US"/>
          </a:p>
        </p:txBody>
      </p:sp>
    </p:spTree>
    <p:extLst>
      <p:ext uri="{BB962C8B-B14F-4D97-AF65-F5344CB8AC3E}">
        <p14:creationId xmlns:p14="http://schemas.microsoft.com/office/powerpoint/2010/main" val="528043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D7A12-3D34-42C2-A1FE-B5F489582A17}"/>
              </a:ext>
            </a:extLst>
          </p:cNvPr>
          <p:cNvSpPr>
            <a:spLocks noGrp="1"/>
          </p:cNvSpPr>
          <p:nvPr>
            <p:ph type="dt" sz="half" idx="10"/>
          </p:nvPr>
        </p:nvSpPr>
        <p:spPr/>
        <p:txBody>
          <a:bodyPr/>
          <a:lstStyle>
            <a:lvl1pPr>
              <a:defRPr/>
            </a:lvl1pPr>
          </a:lstStyle>
          <a:p>
            <a:pPr>
              <a:defRPr/>
            </a:pPr>
            <a:fld id="{422C00FF-C37B-45C7-A6A2-5085D427F0C0}"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78F8A678-B705-46F2-8EC1-DCAC91BE70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32B49D-CA54-42F5-BAD8-D3846033A56F}"/>
              </a:ext>
            </a:extLst>
          </p:cNvPr>
          <p:cNvSpPr>
            <a:spLocks noGrp="1"/>
          </p:cNvSpPr>
          <p:nvPr>
            <p:ph type="sldNum" sz="quarter" idx="12"/>
          </p:nvPr>
        </p:nvSpPr>
        <p:spPr/>
        <p:txBody>
          <a:bodyPr/>
          <a:lstStyle>
            <a:lvl1pPr>
              <a:defRPr/>
            </a:lvl1pPr>
          </a:lstStyle>
          <a:p>
            <a:pPr>
              <a:defRPr/>
            </a:pPr>
            <a:fld id="{AE1C2A05-43F3-4B46-8E83-26D76BDEEF8E}" type="slidenum">
              <a:rPr lang="en-GB" altLang="en-US"/>
              <a:pPr>
                <a:defRPr/>
              </a:pPr>
              <a:t>‹#›</a:t>
            </a:fld>
            <a:endParaRPr lang="en-GB" altLang="en-US"/>
          </a:p>
        </p:txBody>
      </p:sp>
    </p:spTree>
    <p:extLst>
      <p:ext uri="{BB962C8B-B14F-4D97-AF65-F5344CB8AC3E}">
        <p14:creationId xmlns:p14="http://schemas.microsoft.com/office/powerpoint/2010/main" val="14310072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27ED5-DA30-4296-AFF6-01B30131B83D}"/>
              </a:ext>
            </a:extLst>
          </p:cNvPr>
          <p:cNvSpPr>
            <a:spLocks noGrp="1"/>
          </p:cNvSpPr>
          <p:nvPr>
            <p:ph type="dt" sz="half" idx="10"/>
          </p:nvPr>
        </p:nvSpPr>
        <p:spPr/>
        <p:txBody>
          <a:bodyPr/>
          <a:lstStyle>
            <a:lvl1pPr>
              <a:defRPr/>
            </a:lvl1pPr>
          </a:lstStyle>
          <a:p>
            <a:pPr>
              <a:defRPr/>
            </a:pPr>
            <a:fld id="{CE83E86E-DFF1-4382-8264-A6E6750A9A03}"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88A7BE00-7F9C-4BA5-B9FC-67C8DB92AB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4B4F27-75A7-4E73-A18F-EB85AF129E6B}"/>
              </a:ext>
            </a:extLst>
          </p:cNvPr>
          <p:cNvSpPr>
            <a:spLocks noGrp="1"/>
          </p:cNvSpPr>
          <p:nvPr>
            <p:ph type="sldNum" sz="quarter" idx="12"/>
          </p:nvPr>
        </p:nvSpPr>
        <p:spPr/>
        <p:txBody>
          <a:bodyPr/>
          <a:lstStyle>
            <a:lvl1pPr>
              <a:defRPr/>
            </a:lvl1pPr>
          </a:lstStyle>
          <a:p>
            <a:pPr>
              <a:defRPr/>
            </a:pPr>
            <a:fld id="{D4D883A4-9A31-44EA-8619-52DFE82B79A0}" type="slidenum">
              <a:rPr lang="en-GB" altLang="en-US"/>
              <a:pPr>
                <a:defRPr/>
              </a:pPr>
              <a:t>‹#›</a:t>
            </a:fld>
            <a:endParaRPr lang="en-GB" altLang="en-US"/>
          </a:p>
        </p:txBody>
      </p:sp>
    </p:spTree>
    <p:extLst>
      <p:ext uri="{BB962C8B-B14F-4D97-AF65-F5344CB8AC3E}">
        <p14:creationId xmlns:p14="http://schemas.microsoft.com/office/powerpoint/2010/main" val="32963630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9C12D-D836-4685-8D4A-1C74EE9EC0B9}"/>
              </a:ext>
            </a:extLst>
          </p:cNvPr>
          <p:cNvSpPr>
            <a:spLocks noGrp="1"/>
          </p:cNvSpPr>
          <p:nvPr>
            <p:ph type="dt" sz="half" idx="10"/>
          </p:nvPr>
        </p:nvSpPr>
        <p:spPr/>
        <p:txBody>
          <a:bodyPr/>
          <a:lstStyle>
            <a:lvl1pPr>
              <a:defRPr/>
            </a:lvl1pPr>
          </a:lstStyle>
          <a:p>
            <a:pPr>
              <a:defRPr/>
            </a:pPr>
            <a:fld id="{7F61191B-BA8B-4EB4-8C02-B96D735A4DEE}"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356E42FF-D2B4-4330-81FA-EFACEE00FB9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673745C-9634-4EFD-9EFE-CA0499A0C1F3}"/>
              </a:ext>
            </a:extLst>
          </p:cNvPr>
          <p:cNvSpPr>
            <a:spLocks noGrp="1"/>
          </p:cNvSpPr>
          <p:nvPr>
            <p:ph type="sldNum" sz="quarter" idx="12"/>
          </p:nvPr>
        </p:nvSpPr>
        <p:spPr/>
        <p:txBody>
          <a:bodyPr/>
          <a:lstStyle>
            <a:lvl1pPr>
              <a:defRPr/>
            </a:lvl1pPr>
          </a:lstStyle>
          <a:p>
            <a:pPr>
              <a:defRPr/>
            </a:pPr>
            <a:fld id="{6738A02E-8177-471B-BD66-1F1F0424274A}" type="slidenum">
              <a:rPr lang="en-GB" altLang="en-US"/>
              <a:pPr>
                <a:defRPr/>
              </a:pPr>
              <a:t>‹#›</a:t>
            </a:fld>
            <a:endParaRPr lang="en-GB" altLang="en-US"/>
          </a:p>
        </p:txBody>
      </p:sp>
    </p:spTree>
    <p:extLst>
      <p:ext uri="{BB962C8B-B14F-4D97-AF65-F5344CB8AC3E}">
        <p14:creationId xmlns:p14="http://schemas.microsoft.com/office/powerpoint/2010/main" val="1171754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8E8485C-3B6D-43DB-902E-ABDDDA4FD7E1}"/>
              </a:ext>
            </a:extLst>
          </p:cNvPr>
          <p:cNvSpPr>
            <a:spLocks noGrp="1"/>
          </p:cNvSpPr>
          <p:nvPr>
            <p:ph type="dt" sz="half" idx="10"/>
          </p:nvPr>
        </p:nvSpPr>
        <p:spPr/>
        <p:txBody>
          <a:bodyPr/>
          <a:lstStyle>
            <a:lvl1pPr>
              <a:defRPr/>
            </a:lvl1pPr>
          </a:lstStyle>
          <a:p>
            <a:pPr>
              <a:defRPr/>
            </a:pPr>
            <a:fld id="{0D7D0A47-267D-4608-8567-801B619329AC}"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2B70E69F-1E71-4127-AE14-387345A1BD4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3CF424B-4360-49D9-8E52-4F775E3C082D}"/>
              </a:ext>
            </a:extLst>
          </p:cNvPr>
          <p:cNvSpPr>
            <a:spLocks noGrp="1"/>
          </p:cNvSpPr>
          <p:nvPr>
            <p:ph type="sldNum" sz="quarter" idx="12"/>
          </p:nvPr>
        </p:nvSpPr>
        <p:spPr/>
        <p:txBody>
          <a:bodyPr/>
          <a:lstStyle>
            <a:lvl1pPr>
              <a:defRPr/>
            </a:lvl1pPr>
          </a:lstStyle>
          <a:p>
            <a:pPr>
              <a:defRPr/>
            </a:pPr>
            <a:fld id="{93897052-5625-45BD-8E4A-5397C3611483}" type="slidenum">
              <a:rPr lang="en-GB" altLang="en-US"/>
              <a:pPr>
                <a:defRPr/>
              </a:pPr>
              <a:t>‹#›</a:t>
            </a:fld>
            <a:endParaRPr lang="en-GB" altLang="en-US"/>
          </a:p>
        </p:txBody>
      </p:sp>
    </p:spTree>
    <p:extLst>
      <p:ext uri="{BB962C8B-B14F-4D97-AF65-F5344CB8AC3E}">
        <p14:creationId xmlns:p14="http://schemas.microsoft.com/office/powerpoint/2010/main" val="6936273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4A0575B-E314-492E-A51E-83D59C864C93}"/>
              </a:ext>
            </a:extLst>
          </p:cNvPr>
          <p:cNvSpPr>
            <a:spLocks noGrp="1"/>
          </p:cNvSpPr>
          <p:nvPr>
            <p:ph type="dt" sz="half" idx="10"/>
          </p:nvPr>
        </p:nvSpPr>
        <p:spPr/>
        <p:txBody>
          <a:bodyPr/>
          <a:lstStyle>
            <a:lvl1pPr>
              <a:defRPr/>
            </a:lvl1pPr>
          </a:lstStyle>
          <a:p>
            <a:pPr>
              <a:defRPr/>
            </a:pPr>
            <a:fld id="{1314EE34-E474-4567-AC3F-F46F58B44C25}" type="datetimeFigureOut">
              <a:rPr lang="en-US" altLang="en-US"/>
              <a:pPr>
                <a:defRPr/>
              </a:pPr>
              <a:t>9/16/2023</a:t>
            </a:fld>
            <a:endParaRPr lang="en-GB" altLang="en-US"/>
          </a:p>
        </p:txBody>
      </p:sp>
      <p:sp>
        <p:nvSpPr>
          <p:cNvPr id="8" name="Footer Placeholder 4">
            <a:extLst>
              <a:ext uri="{FF2B5EF4-FFF2-40B4-BE49-F238E27FC236}">
                <a16:creationId xmlns:a16="http://schemas.microsoft.com/office/drawing/2014/main" id="{8DB3C5E5-BBB8-432F-9E2E-C0E38AD0109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5EE4E44-CE22-4843-8995-27F97C25F399}"/>
              </a:ext>
            </a:extLst>
          </p:cNvPr>
          <p:cNvSpPr>
            <a:spLocks noGrp="1"/>
          </p:cNvSpPr>
          <p:nvPr>
            <p:ph type="sldNum" sz="quarter" idx="12"/>
          </p:nvPr>
        </p:nvSpPr>
        <p:spPr/>
        <p:txBody>
          <a:bodyPr/>
          <a:lstStyle>
            <a:lvl1pPr>
              <a:defRPr/>
            </a:lvl1pPr>
          </a:lstStyle>
          <a:p>
            <a:pPr>
              <a:defRPr/>
            </a:pPr>
            <a:fld id="{350EEF3E-EF94-4BCF-9232-BD7E0D7C28FF}" type="slidenum">
              <a:rPr lang="en-GB" altLang="en-US"/>
              <a:pPr>
                <a:defRPr/>
              </a:pPr>
              <a:t>‹#›</a:t>
            </a:fld>
            <a:endParaRPr lang="en-GB" altLang="en-US"/>
          </a:p>
        </p:txBody>
      </p:sp>
    </p:spTree>
    <p:extLst>
      <p:ext uri="{BB962C8B-B14F-4D97-AF65-F5344CB8AC3E}">
        <p14:creationId xmlns:p14="http://schemas.microsoft.com/office/powerpoint/2010/main" val="12588714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4E48F9C-1CFC-4770-93E5-60FAB2CABD52}"/>
              </a:ext>
            </a:extLst>
          </p:cNvPr>
          <p:cNvSpPr>
            <a:spLocks noGrp="1"/>
          </p:cNvSpPr>
          <p:nvPr>
            <p:ph type="dt" sz="half" idx="10"/>
          </p:nvPr>
        </p:nvSpPr>
        <p:spPr/>
        <p:txBody>
          <a:bodyPr/>
          <a:lstStyle>
            <a:lvl1pPr>
              <a:defRPr/>
            </a:lvl1pPr>
          </a:lstStyle>
          <a:p>
            <a:pPr>
              <a:defRPr/>
            </a:pPr>
            <a:fld id="{33028DE4-E9D4-4BF2-8701-B61775151AF0}" type="datetimeFigureOut">
              <a:rPr lang="en-US" altLang="en-US"/>
              <a:pPr>
                <a:defRPr/>
              </a:pPr>
              <a:t>9/16/2023</a:t>
            </a:fld>
            <a:endParaRPr lang="en-GB" altLang="en-US"/>
          </a:p>
        </p:txBody>
      </p:sp>
      <p:sp>
        <p:nvSpPr>
          <p:cNvPr id="4" name="Footer Placeholder 4">
            <a:extLst>
              <a:ext uri="{FF2B5EF4-FFF2-40B4-BE49-F238E27FC236}">
                <a16:creationId xmlns:a16="http://schemas.microsoft.com/office/drawing/2014/main" id="{9415895D-0359-4470-9863-AE9380ACFF5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7A7A77E-17B4-480F-8EAE-4D1C0ED3888F}"/>
              </a:ext>
            </a:extLst>
          </p:cNvPr>
          <p:cNvSpPr>
            <a:spLocks noGrp="1"/>
          </p:cNvSpPr>
          <p:nvPr>
            <p:ph type="sldNum" sz="quarter" idx="12"/>
          </p:nvPr>
        </p:nvSpPr>
        <p:spPr/>
        <p:txBody>
          <a:bodyPr/>
          <a:lstStyle>
            <a:lvl1pPr>
              <a:defRPr/>
            </a:lvl1pPr>
          </a:lstStyle>
          <a:p>
            <a:pPr>
              <a:defRPr/>
            </a:pPr>
            <a:fld id="{CF96C638-7E10-43DE-80F2-A481A1BD87A4}" type="slidenum">
              <a:rPr lang="en-GB" altLang="en-US"/>
              <a:pPr>
                <a:defRPr/>
              </a:pPr>
              <a:t>‹#›</a:t>
            </a:fld>
            <a:endParaRPr lang="en-GB" altLang="en-US"/>
          </a:p>
        </p:txBody>
      </p:sp>
    </p:spTree>
    <p:extLst>
      <p:ext uri="{BB962C8B-B14F-4D97-AF65-F5344CB8AC3E}">
        <p14:creationId xmlns:p14="http://schemas.microsoft.com/office/powerpoint/2010/main" val="13842458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89BBC7-22E8-4BE4-B0FB-992B39EE55F8}"/>
              </a:ext>
            </a:extLst>
          </p:cNvPr>
          <p:cNvSpPr>
            <a:spLocks noGrp="1"/>
          </p:cNvSpPr>
          <p:nvPr>
            <p:ph type="dt" sz="half" idx="10"/>
          </p:nvPr>
        </p:nvSpPr>
        <p:spPr/>
        <p:txBody>
          <a:bodyPr/>
          <a:lstStyle>
            <a:lvl1pPr>
              <a:defRPr/>
            </a:lvl1pPr>
          </a:lstStyle>
          <a:p>
            <a:pPr>
              <a:defRPr/>
            </a:pPr>
            <a:fld id="{53212D01-C4F5-47E2-B09C-943A3CDFF280}" type="datetimeFigureOut">
              <a:rPr lang="en-US" altLang="en-US"/>
              <a:pPr>
                <a:defRPr/>
              </a:pPr>
              <a:t>9/16/2023</a:t>
            </a:fld>
            <a:endParaRPr lang="en-GB" altLang="en-US"/>
          </a:p>
        </p:txBody>
      </p:sp>
      <p:sp>
        <p:nvSpPr>
          <p:cNvPr id="3" name="Footer Placeholder 4">
            <a:extLst>
              <a:ext uri="{FF2B5EF4-FFF2-40B4-BE49-F238E27FC236}">
                <a16:creationId xmlns:a16="http://schemas.microsoft.com/office/drawing/2014/main" id="{9A5FE1F0-3C80-447C-B716-99D3B3DC00A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538F093-580E-4058-BFD3-91C992297737}"/>
              </a:ext>
            </a:extLst>
          </p:cNvPr>
          <p:cNvSpPr>
            <a:spLocks noGrp="1"/>
          </p:cNvSpPr>
          <p:nvPr>
            <p:ph type="sldNum" sz="quarter" idx="12"/>
          </p:nvPr>
        </p:nvSpPr>
        <p:spPr/>
        <p:txBody>
          <a:bodyPr/>
          <a:lstStyle>
            <a:lvl1pPr>
              <a:defRPr/>
            </a:lvl1pPr>
          </a:lstStyle>
          <a:p>
            <a:pPr>
              <a:defRPr/>
            </a:pPr>
            <a:fld id="{C5E6FA02-2D84-4DFE-AE43-56A22A8A6016}" type="slidenum">
              <a:rPr lang="en-GB" altLang="en-US"/>
              <a:pPr>
                <a:defRPr/>
              </a:pPr>
              <a:t>‹#›</a:t>
            </a:fld>
            <a:endParaRPr lang="en-GB" altLang="en-US"/>
          </a:p>
        </p:txBody>
      </p:sp>
    </p:spTree>
    <p:extLst>
      <p:ext uri="{BB962C8B-B14F-4D97-AF65-F5344CB8AC3E}">
        <p14:creationId xmlns:p14="http://schemas.microsoft.com/office/powerpoint/2010/main" val="250856560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CFEDDF-8F06-4F4A-801C-0E1503553BA6}"/>
              </a:ext>
            </a:extLst>
          </p:cNvPr>
          <p:cNvSpPr>
            <a:spLocks noGrp="1"/>
          </p:cNvSpPr>
          <p:nvPr>
            <p:ph type="dt" sz="half" idx="10"/>
          </p:nvPr>
        </p:nvSpPr>
        <p:spPr/>
        <p:txBody>
          <a:bodyPr/>
          <a:lstStyle>
            <a:lvl1pPr>
              <a:defRPr/>
            </a:lvl1pPr>
          </a:lstStyle>
          <a:p>
            <a:pPr>
              <a:defRPr/>
            </a:pPr>
            <a:fld id="{01456910-D480-49BC-AB98-01519CAA53D1}"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1369764F-C43F-4150-B6E9-5145F151F8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79F11A7-3497-471E-9C48-22FE42CCA8B6}"/>
              </a:ext>
            </a:extLst>
          </p:cNvPr>
          <p:cNvSpPr>
            <a:spLocks noGrp="1"/>
          </p:cNvSpPr>
          <p:nvPr>
            <p:ph type="sldNum" sz="quarter" idx="12"/>
          </p:nvPr>
        </p:nvSpPr>
        <p:spPr/>
        <p:txBody>
          <a:bodyPr/>
          <a:lstStyle>
            <a:lvl1pPr>
              <a:defRPr/>
            </a:lvl1pPr>
          </a:lstStyle>
          <a:p>
            <a:pPr>
              <a:defRPr/>
            </a:pPr>
            <a:fld id="{5D00C7AF-5A93-4D66-BEF3-E235C1593E66}" type="slidenum">
              <a:rPr lang="en-GB" altLang="en-US"/>
              <a:pPr>
                <a:defRPr/>
              </a:pPr>
              <a:t>‹#›</a:t>
            </a:fld>
            <a:endParaRPr lang="en-GB" altLang="en-US"/>
          </a:p>
        </p:txBody>
      </p:sp>
    </p:spTree>
    <p:extLst>
      <p:ext uri="{BB962C8B-B14F-4D97-AF65-F5344CB8AC3E}">
        <p14:creationId xmlns:p14="http://schemas.microsoft.com/office/powerpoint/2010/main" val="22914177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9ED7C-B66B-4FF5-BBF9-EC7BA8545F8A}"/>
              </a:ext>
            </a:extLst>
          </p:cNvPr>
          <p:cNvSpPr>
            <a:spLocks noGrp="1"/>
          </p:cNvSpPr>
          <p:nvPr>
            <p:ph type="dt" sz="half" idx="10"/>
          </p:nvPr>
        </p:nvSpPr>
        <p:spPr/>
        <p:txBody>
          <a:bodyPr/>
          <a:lstStyle>
            <a:lvl1pPr>
              <a:defRPr/>
            </a:lvl1pPr>
          </a:lstStyle>
          <a:p>
            <a:pPr>
              <a:defRPr/>
            </a:pPr>
            <a:fld id="{AA3EE1BF-746E-4FBC-9A77-79B982AD8191}" type="datetimeFigureOut">
              <a:rPr lang="en-US" altLang="en-US"/>
              <a:pPr>
                <a:defRPr/>
              </a:pPr>
              <a:t>9/16/2023</a:t>
            </a:fld>
            <a:endParaRPr lang="en-US" altLang="en-US"/>
          </a:p>
        </p:txBody>
      </p:sp>
      <p:sp>
        <p:nvSpPr>
          <p:cNvPr id="5" name="Footer Placeholder 4">
            <a:extLst>
              <a:ext uri="{FF2B5EF4-FFF2-40B4-BE49-F238E27FC236}">
                <a16:creationId xmlns:a16="http://schemas.microsoft.com/office/drawing/2014/main" id="{3303D0F2-25E2-4D8B-8FE8-C15E2E07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C96CD0-55A6-4D0D-BC66-4398BE4202F2}"/>
              </a:ext>
            </a:extLst>
          </p:cNvPr>
          <p:cNvSpPr>
            <a:spLocks noGrp="1"/>
          </p:cNvSpPr>
          <p:nvPr>
            <p:ph type="sldNum" sz="quarter" idx="12"/>
          </p:nvPr>
        </p:nvSpPr>
        <p:spPr/>
        <p:txBody>
          <a:bodyPr/>
          <a:lstStyle>
            <a:lvl1pPr>
              <a:defRPr/>
            </a:lvl1pPr>
          </a:lstStyle>
          <a:p>
            <a:pPr>
              <a:defRPr/>
            </a:pPr>
            <a:fld id="{487CB1BD-5993-4DD5-9BB4-2BD9197B6861}" type="slidenum">
              <a:rPr lang="en-US" altLang="en-US"/>
              <a:pPr>
                <a:defRPr/>
              </a:pPr>
              <a:t>‹#›</a:t>
            </a:fld>
            <a:endParaRPr lang="en-US" altLang="en-US"/>
          </a:p>
        </p:txBody>
      </p:sp>
    </p:spTree>
    <p:extLst>
      <p:ext uri="{BB962C8B-B14F-4D97-AF65-F5344CB8AC3E}">
        <p14:creationId xmlns:p14="http://schemas.microsoft.com/office/powerpoint/2010/main" val="14089955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7718C7-5A75-430F-B461-4E8227AE09FD}"/>
              </a:ext>
            </a:extLst>
          </p:cNvPr>
          <p:cNvSpPr>
            <a:spLocks noGrp="1"/>
          </p:cNvSpPr>
          <p:nvPr>
            <p:ph type="dt" sz="half" idx="10"/>
          </p:nvPr>
        </p:nvSpPr>
        <p:spPr/>
        <p:txBody>
          <a:bodyPr/>
          <a:lstStyle>
            <a:lvl1pPr>
              <a:defRPr/>
            </a:lvl1pPr>
          </a:lstStyle>
          <a:p>
            <a:pPr>
              <a:defRPr/>
            </a:pPr>
            <a:fld id="{877C35E1-61B2-4C4E-8D12-085D43EBEFED}"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A71CB2F6-654F-4B7A-B082-039C7B6C6DD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D7537E-7356-484B-BFB9-C72D0E9C18D2}"/>
              </a:ext>
            </a:extLst>
          </p:cNvPr>
          <p:cNvSpPr>
            <a:spLocks noGrp="1"/>
          </p:cNvSpPr>
          <p:nvPr>
            <p:ph type="sldNum" sz="quarter" idx="12"/>
          </p:nvPr>
        </p:nvSpPr>
        <p:spPr/>
        <p:txBody>
          <a:bodyPr/>
          <a:lstStyle>
            <a:lvl1pPr>
              <a:defRPr/>
            </a:lvl1pPr>
          </a:lstStyle>
          <a:p>
            <a:pPr>
              <a:defRPr/>
            </a:pPr>
            <a:fld id="{73CA7A03-CE94-4017-BCD7-C386598832A0}" type="slidenum">
              <a:rPr lang="en-GB" altLang="en-US"/>
              <a:pPr>
                <a:defRPr/>
              </a:pPr>
              <a:t>‹#›</a:t>
            </a:fld>
            <a:endParaRPr lang="en-GB" altLang="en-US"/>
          </a:p>
        </p:txBody>
      </p:sp>
    </p:spTree>
    <p:extLst>
      <p:ext uri="{BB962C8B-B14F-4D97-AF65-F5344CB8AC3E}">
        <p14:creationId xmlns:p14="http://schemas.microsoft.com/office/powerpoint/2010/main" val="263824641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12055-F9E7-4A84-B26B-25897D42AE7E}"/>
              </a:ext>
            </a:extLst>
          </p:cNvPr>
          <p:cNvSpPr>
            <a:spLocks noGrp="1"/>
          </p:cNvSpPr>
          <p:nvPr>
            <p:ph type="dt" sz="half" idx="10"/>
          </p:nvPr>
        </p:nvSpPr>
        <p:spPr/>
        <p:txBody>
          <a:bodyPr/>
          <a:lstStyle>
            <a:lvl1pPr>
              <a:defRPr/>
            </a:lvl1pPr>
          </a:lstStyle>
          <a:p>
            <a:pPr>
              <a:defRPr/>
            </a:pPr>
            <a:fld id="{357452FA-F104-40C7-91FD-3F6107989C68}"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DB159A67-BEBC-4711-9F59-BF412AC7AC4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4B5CEA-59DF-4F82-B652-6BD5DB1A646D}"/>
              </a:ext>
            </a:extLst>
          </p:cNvPr>
          <p:cNvSpPr>
            <a:spLocks noGrp="1"/>
          </p:cNvSpPr>
          <p:nvPr>
            <p:ph type="sldNum" sz="quarter" idx="12"/>
          </p:nvPr>
        </p:nvSpPr>
        <p:spPr/>
        <p:txBody>
          <a:bodyPr/>
          <a:lstStyle>
            <a:lvl1pPr>
              <a:defRPr/>
            </a:lvl1pPr>
          </a:lstStyle>
          <a:p>
            <a:pPr>
              <a:defRPr/>
            </a:pPr>
            <a:fld id="{0C86FE34-5A79-48AD-A36D-3307790D86CD}" type="slidenum">
              <a:rPr lang="en-GB" altLang="en-US"/>
              <a:pPr>
                <a:defRPr/>
              </a:pPr>
              <a:t>‹#›</a:t>
            </a:fld>
            <a:endParaRPr lang="en-GB" altLang="en-US"/>
          </a:p>
        </p:txBody>
      </p:sp>
    </p:spTree>
    <p:extLst>
      <p:ext uri="{BB962C8B-B14F-4D97-AF65-F5344CB8AC3E}">
        <p14:creationId xmlns:p14="http://schemas.microsoft.com/office/powerpoint/2010/main" val="38897777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CCEC7-8B71-4F37-8A2C-03CC823CEAD0}"/>
              </a:ext>
            </a:extLst>
          </p:cNvPr>
          <p:cNvSpPr>
            <a:spLocks noGrp="1"/>
          </p:cNvSpPr>
          <p:nvPr>
            <p:ph type="dt" sz="half" idx="10"/>
          </p:nvPr>
        </p:nvSpPr>
        <p:spPr/>
        <p:txBody>
          <a:bodyPr/>
          <a:lstStyle>
            <a:lvl1pPr>
              <a:defRPr/>
            </a:lvl1pPr>
          </a:lstStyle>
          <a:p>
            <a:pPr>
              <a:defRPr/>
            </a:pPr>
            <a:fld id="{46598F64-F28D-4A81-B36F-017F4C62259B}"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6066D329-1EE7-4025-96A7-EC3AE30666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858C56D-15E5-4212-8DDA-127CDF327876}"/>
              </a:ext>
            </a:extLst>
          </p:cNvPr>
          <p:cNvSpPr>
            <a:spLocks noGrp="1"/>
          </p:cNvSpPr>
          <p:nvPr>
            <p:ph type="sldNum" sz="quarter" idx="12"/>
          </p:nvPr>
        </p:nvSpPr>
        <p:spPr/>
        <p:txBody>
          <a:bodyPr/>
          <a:lstStyle>
            <a:lvl1pPr>
              <a:defRPr/>
            </a:lvl1pPr>
          </a:lstStyle>
          <a:p>
            <a:pPr>
              <a:defRPr/>
            </a:pPr>
            <a:fld id="{3D6BF7E7-FFD7-440F-8557-5A00192AA155}" type="slidenum">
              <a:rPr lang="en-GB" altLang="en-US"/>
              <a:pPr>
                <a:defRPr/>
              </a:pPr>
              <a:t>‹#›</a:t>
            </a:fld>
            <a:endParaRPr lang="en-GB" altLang="en-US"/>
          </a:p>
        </p:txBody>
      </p:sp>
    </p:spTree>
    <p:extLst>
      <p:ext uri="{BB962C8B-B14F-4D97-AF65-F5344CB8AC3E}">
        <p14:creationId xmlns:p14="http://schemas.microsoft.com/office/powerpoint/2010/main" val="355196866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9753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3889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41665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6742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9/16/2023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34848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9/16/2023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4340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9/16/2023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5487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8FA79E-7E47-4F24-9F69-D7AC0CFAA464}"/>
              </a:ext>
            </a:extLst>
          </p:cNvPr>
          <p:cNvSpPr>
            <a:spLocks noGrp="1"/>
          </p:cNvSpPr>
          <p:nvPr>
            <p:ph type="dt" sz="half" idx="10"/>
          </p:nvPr>
        </p:nvSpPr>
        <p:spPr/>
        <p:txBody>
          <a:bodyPr/>
          <a:lstStyle>
            <a:lvl1pPr>
              <a:defRPr/>
            </a:lvl1pPr>
          </a:lstStyle>
          <a:p>
            <a:pPr>
              <a:defRPr/>
            </a:pPr>
            <a:fld id="{50746B8B-5490-42DF-97B5-034866AD3338}" type="datetimeFigureOut">
              <a:rPr lang="en-US" altLang="en-US"/>
              <a:pPr>
                <a:defRPr/>
              </a:pPr>
              <a:t>9/16/2023</a:t>
            </a:fld>
            <a:endParaRPr lang="en-US" altLang="en-US"/>
          </a:p>
        </p:txBody>
      </p:sp>
      <p:sp>
        <p:nvSpPr>
          <p:cNvPr id="5" name="Footer Placeholder 4">
            <a:extLst>
              <a:ext uri="{FF2B5EF4-FFF2-40B4-BE49-F238E27FC236}">
                <a16:creationId xmlns:a16="http://schemas.microsoft.com/office/drawing/2014/main" id="{EBAE3647-1BEE-425D-8134-FE60107BA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1EB69-9D13-4F77-9B4A-583E249710CC}"/>
              </a:ext>
            </a:extLst>
          </p:cNvPr>
          <p:cNvSpPr>
            <a:spLocks noGrp="1"/>
          </p:cNvSpPr>
          <p:nvPr>
            <p:ph type="sldNum" sz="quarter" idx="12"/>
          </p:nvPr>
        </p:nvSpPr>
        <p:spPr/>
        <p:txBody>
          <a:bodyPr/>
          <a:lstStyle>
            <a:lvl1pPr>
              <a:defRPr/>
            </a:lvl1pPr>
          </a:lstStyle>
          <a:p>
            <a:pPr>
              <a:defRPr/>
            </a:pPr>
            <a:fld id="{15D3A0E8-AEC2-4042-A844-6134DC44336E}" type="slidenum">
              <a:rPr lang="en-US" altLang="en-US"/>
              <a:pPr>
                <a:defRPr/>
              </a:pPr>
              <a:t>‹#›</a:t>
            </a:fld>
            <a:endParaRPr lang="en-US" altLang="en-US"/>
          </a:p>
        </p:txBody>
      </p:sp>
    </p:spTree>
    <p:extLst>
      <p:ext uri="{BB962C8B-B14F-4D97-AF65-F5344CB8AC3E}">
        <p14:creationId xmlns:p14="http://schemas.microsoft.com/office/powerpoint/2010/main" val="178635390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1353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7983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3999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8530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0C62-8A8C-4D7F-B3DF-B0466C3939AD}"/>
              </a:ext>
            </a:extLst>
          </p:cNvPr>
          <p:cNvSpPr>
            <a:spLocks noGrp="1"/>
          </p:cNvSpPr>
          <p:nvPr>
            <p:ph type="dt" sz="half" idx="10"/>
          </p:nvPr>
        </p:nvSpPr>
        <p:spPr/>
        <p:txBody>
          <a:bodyPr/>
          <a:lstStyle>
            <a:lvl1pPr>
              <a:defRPr/>
            </a:lvl1pPr>
          </a:lstStyle>
          <a:p>
            <a:pPr>
              <a:defRPr/>
            </a:pPr>
            <a:fld id="{460D2CC1-24DD-4F33-883C-4154F75A5AAD}"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75E060E7-6792-4001-9135-9F9BE94D04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513482-0508-4B12-B223-603AD2C4DEBF}"/>
              </a:ext>
            </a:extLst>
          </p:cNvPr>
          <p:cNvSpPr>
            <a:spLocks noGrp="1"/>
          </p:cNvSpPr>
          <p:nvPr>
            <p:ph type="sldNum" sz="quarter" idx="12"/>
          </p:nvPr>
        </p:nvSpPr>
        <p:spPr/>
        <p:txBody>
          <a:bodyPr/>
          <a:lstStyle>
            <a:lvl1pPr>
              <a:defRPr/>
            </a:lvl1pPr>
          </a:lstStyle>
          <a:p>
            <a:pPr>
              <a:defRPr/>
            </a:pPr>
            <a:fld id="{A229ECF5-94DA-433A-96F0-B601F8D44154}" type="slidenum">
              <a:rPr lang="en-GB" altLang="en-US"/>
              <a:pPr>
                <a:defRPr/>
              </a:pPr>
              <a:t>‹#›</a:t>
            </a:fld>
            <a:endParaRPr lang="en-GB" altLang="en-US"/>
          </a:p>
        </p:txBody>
      </p:sp>
    </p:spTree>
    <p:extLst>
      <p:ext uri="{BB962C8B-B14F-4D97-AF65-F5344CB8AC3E}">
        <p14:creationId xmlns:p14="http://schemas.microsoft.com/office/powerpoint/2010/main" val="219573261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F5F46-008C-44EE-8F22-C3C894AABE27}"/>
              </a:ext>
            </a:extLst>
          </p:cNvPr>
          <p:cNvSpPr>
            <a:spLocks noGrp="1"/>
          </p:cNvSpPr>
          <p:nvPr>
            <p:ph type="dt" sz="half" idx="10"/>
          </p:nvPr>
        </p:nvSpPr>
        <p:spPr/>
        <p:txBody>
          <a:bodyPr/>
          <a:lstStyle>
            <a:lvl1pPr>
              <a:defRPr/>
            </a:lvl1pPr>
          </a:lstStyle>
          <a:p>
            <a:pPr>
              <a:defRPr/>
            </a:pPr>
            <a:fld id="{3802D2F1-8AD8-4988-9206-691DD977936D}"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C48D3B45-D0CC-4334-942F-ED8A67E426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D84EC5-2094-43B7-95FB-69254874925E}"/>
              </a:ext>
            </a:extLst>
          </p:cNvPr>
          <p:cNvSpPr>
            <a:spLocks noGrp="1"/>
          </p:cNvSpPr>
          <p:nvPr>
            <p:ph type="sldNum" sz="quarter" idx="12"/>
          </p:nvPr>
        </p:nvSpPr>
        <p:spPr/>
        <p:txBody>
          <a:bodyPr/>
          <a:lstStyle>
            <a:lvl1pPr>
              <a:defRPr/>
            </a:lvl1pPr>
          </a:lstStyle>
          <a:p>
            <a:pPr>
              <a:defRPr/>
            </a:pPr>
            <a:fld id="{46002189-3B40-4CCC-8112-82647211BB0C}" type="slidenum">
              <a:rPr lang="en-GB" altLang="en-US"/>
              <a:pPr>
                <a:defRPr/>
              </a:pPr>
              <a:t>‹#›</a:t>
            </a:fld>
            <a:endParaRPr lang="en-GB" altLang="en-US"/>
          </a:p>
        </p:txBody>
      </p:sp>
    </p:spTree>
    <p:extLst>
      <p:ext uri="{BB962C8B-B14F-4D97-AF65-F5344CB8AC3E}">
        <p14:creationId xmlns:p14="http://schemas.microsoft.com/office/powerpoint/2010/main" val="204434407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03FC5-459B-4C55-AA11-B3A5549BEA40}"/>
              </a:ext>
            </a:extLst>
          </p:cNvPr>
          <p:cNvSpPr>
            <a:spLocks noGrp="1"/>
          </p:cNvSpPr>
          <p:nvPr>
            <p:ph type="dt" sz="half" idx="10"/>
          </p:nvPr>
        </p:nvSpPr>
        <p:spPr/>
        <p:txBody>
          <a:bodyPr/>
          <a:lstStyle>
            <a:lvl1pPr>
              <a:defRPr/>
            </a:lvl1pPr>
          </a:lstStyle>
          <a:p>
            <a:pPr>
              <a:defRPr/>
            </a:pPr>
            <a:fld id="{9A763671-304F-40F3-B144-CAE0719FEAC3}"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F2DBBB1C-741B-40B6-B4C4-745E12EFD4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37AA1F-6F2D-4BE0-AC6D-2B616D3D37EA}"/>
              </a:ext>
            </a:extLst>
          </p:cNvPr>
          <p:cNvSpPr>
            <a:spLocks noGrp="1"/>
          </p:cNvSpPr>
          <p:nvPr>
            <p:ph type="sldNum" sz="quarter" idx="12"/>
          </p:nvPr>
        </p:nvSpPr>
        <p:spPr/>
        <p:txBody>
          <a:bodyPr/>
          <a:lstStyle>
            <a:lvl1pPr>
              <a:defRPr/>
            </a:lvl1pPr>
          </a:lstStyle>
          <a:p>
            <a:pPr>
              <a:defRPr/>
            </a:pPr>
            <a:fld id="{A69B2A32-019F-4E5C-9C34-AC84418F9C40}" type="slidenum">
              <a:rPr lang="en-GB" altLang="en-US"/>
              <a:pPr>
                <a:defRPr/>
              </a:pPr>
              <a:t>‹#›</a:t>
            </a:fld>
            <a:endParaRPr lang="en-GB" altLang="en-US"/>
          </a:p>
        </p:txBody>
      </p:sp>
    </p:spTree>
    <p:extLst>
      <p:ext uri="{BB962C8B-B14F-4D97-AF65-F5344CB8AC3E}">
        <p14:creationId xmlns:p14="http://schemas.microsoft.com/office/powerpoint/2010/main" val="109847287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40AF5FA-0DF4-443A-970F-3D2E1178F4B1}"/>
              </a:ext>
            </a:extLst>
          </p:cNvPr>
          <p:cNvSpPr>
            <a:spLocks noGrp="1"/>
          </p:cNvSpPr>
          <p:nvPr>
            <p:ph type="dt" sz="half" idx="10"/>
          </p:nvPr>
        </p:nvSpPr>
        <p:spPr/>
        <p:txBody>
          <a:bodyPr/>
          <a:lstStyle>
            <a:lvl1pPr>
              <a:defRPr/>
            </a:lvl1pPr>
          </a:lstStyle>
          <a:p>
            <a:pPr>
              <a:defRPr/>
            </a:pPr>
            <a:fld id="{15E3FCE8-A069-4478-90ED-E5EC14A441A9}"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4E34C878-0CDA-4374-80CE-3FC94CF5CF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838EC6C-0D71-4E7C-B640-200E22BFE40C}"/>
              </a:ext>
            </a:extLst>
          </p:cNvPr>
          <p:cNvSpPr>
            <a:spLocks noGrp="1"/>
          </p:cNvSpPr>
          <p:nvPr>
            <p:ph type="sldNum" sz="quarter" idx="12"/>
          </p:nvPr>
        </p:nvSpPr>
        <p:spPr/>
        <p:txBody>
          <a:bodyPr/>
          <a:lstStyle>
            <a:lvl1pPr>
              <a:defRPr/>
            </a:lvl1pPr>
          </a:lstStyle>
          <a:p>
            <a:pPr>
              <a:defRPr/>
            </a:pPr>
            <a:fld id="{DE304CFB-A0A2-49F3-BBC3-6B9759F5F2B0}" type="slidenum">
              <a:rPr lang="en-GB" altLang="en-US"/>
              <a:pPr>
                <a:defRPr/>
              </a:pPr>
              <a:t>‹#›</a:t>
            </a:fld>
            <a:endParaRPr lang="en-GB" altLang="en-US"/>
          </a:p>
        </p:txBody>
      </p:sp>
    </p:spTree>
    <p:extLst>
      <p:ext uri="{BB962C8B-B14F-4D97-AF65-F5344CB8AC3E}">
        <p14:creationId xmlns:p14="http://schemas.microsoft.com/office/powerpoint/2010/main" val="395929737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F95D754-B264-4D7D-BD31-710AB3A30D5C}"/>
              </a:ext>
            </a:extLst>
          </p:cNvPr>
          <p:cNvSpPr>
            <a:spLocks noGrp="1"/>
          </p:cNvSpPr>
          <p:nvPr>
            <p:ph type="dt" sz="half" idx="10"/>
          </p:nvPr>
        </p:nvSpPr>
        <p:spPr/>
        <p:txBody>
          <a:bodyPr/>
          <a:lstStyle>
            <a:lvl1pPr>
              <a:defRPr/>
            </a:lvl1pPr>
          </a:lstStyle>
          <a:p>
            <a:pPr>
              <a:defRPr/>
            </a:pPr>
            <a:fld id="{DD372CE6-A286-4A04-BF68-0B0661A057D5}" type="datetimeFigureOut">
              <a:rPr lang="en-US" altLang="en-US"/>
              <a:pPr>
                <a:defRPr/>
              </a:pPr>
              <a:t>9/16/2023</a:t>
            </a:fld>
            <a:endParaRPr lang="en-GB" altLang="en-US"/>
          </a:p>
        </p:txBody>
      </p:sp>
      <p:sp>
        <p:nvSpPr>
          <p:cNvPr id="8" name="Footer Placeholder 4">
            <a:extLst>
              <a:ext uri="{FF2B5EF4-FFF2-40B4-BE49-F238E27FC236}">
                <a16:creationId xmlns:a16="http://schemas.microsoft.com/office/drawing/2014/main" id="{27B54CB1-E170-42A1-B40E-54BAA72908C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B2E67DF-1356-48FF-A8C7-4B309C880085}"/>
              </a:ext>
            </a:extLst>
          </p:cNvPr>
          <p:cNvSpPr>
            <a:spLocks noGrp="1"/>
          </p:cNvSpPr>
          <p:nvPr>
            <p:ph type="sldNum" sz="quarter" idx="12"/>
          </p:nvPr>
        </p:nvSpPr>
        <p:spPr/>
        <p:txBody>
          <a:bodyPr/>
          <a:lstStyle>
            <a:lvl1pPr>
              <a:defRPr/>
            </a:lvl1pPr>
          </a:lstStyle>
          <a:p>
            <a:pPr>
              <a:defRPr/>
            </a:pPr>
            <a:fld id="{24101621-4B35-4B7B-9AC4-214B8EA94FA1}" type="slidenum">
              <a:rPr lang="en-GB" altLang="en-US"/>
              <a:pPr>
                <a:defRPr/>
              </a:pPr>
              <a:t>‹#›</a:t>
            </a:fld>
            <a:endParaRPr lang="en-GB" altLang="en-US"/>
          </a:p>
        </p:txBody>
      </p:sp>
    </p:spTree>
    <p:extLst>
      <p:ext uri="{BB962C8B-B14F-4D97-AF65-F5344CB8AC3E}">
        <p14:creationId xmlns:p14="http://schemas.microsoft.com/office/powerpoint/2010/main" val="316701014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BB36D24-2720-4562-8893-FF67F2AF8314}"/>
              </a:ext>
            </a:extLst>
          </p:cNvPr>
          <p:cNvSpPr>
            <a:spLocks noGrp="1"/>
          </p:cNvSpPr>
          <p:nvPr>
            <p:ph type="dt" sz="half" idx="10"/>
          </p:nvPr>
        </p:nvSpPr>
        <p:spPr/>
        <p:txBody>
          <a:bodyPr/>
          <a:lstStyle>
            <a:lvl1pPr>
              <a:defRPr/>
            </a:lvl1pPr>
          </a:lstStyle>
          <a:p>
            <a:pPr>
              <a:defRPr/>
            </a:pPr>
            <a:fld id="{69FE33D2-91A7-4B19-9ABE-C793CC382CC2}" type="datetimeFigureOut">
              <a:rPr lang="en-US" altLang="en-US"/>
              <a:pPr>
                <a:defRPr/>
              </a:pPr>
              <a:t>9/16/2023</a:t>
            </a:fld>
            <a:endParaRPr lang="en-GB" altLang="en-US"/>
          </a:p>
        </p:txBody>
      </p:sp>
      <p:sp>
        <p:nvSpPr>
          <p:cNvPr id="4" name="Footer Placeholder 4">
            <a:extLst>
              <a:ext uri="{FF2B5EF4-FFF2-40B4-BE49-F238E27FC236}">
                <a16:creationId xmlns:a16="http://schemas.microsoft.com/office/drawing/2014/main" id="{47F04512-E75A-46D2-95A8-1611DB21D1A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CCE5B7-FA05-4471-8418-898A1417DA15}"/>
              </a:ext>
            </a:extLst>
          </p:cNvPr>
          <p:cNvSpPr>
            <a:spLocks noGrp="1"/>
          </p:cNvSpPr>
          <p:nvPr>
            <p:ph type="sldNum" sz="quarter" idx="12"/>
          </p:nvPr>
        </p:nvSpPr>
        <p:spPr/>
        <p:txBody>
          <a:bodyPr/>
          <a:lstStyle>
            <a:lvl1pPr>
              <a:defRPr/>
            </a:lvl1pPr>
          </a:lstStyle>
          <a:p>
            <a:pPr>
              <a:defRPr/>
            </a:pPr>
            <a:fld id="{14DB384D-94C6-451A-AA7C-21ECBEA2BBF4}" type="slidenum">
              <a:rPr lang="en-GB" altLang="en-US"/>
              <a:pPr>
                <a:defRPr/>
              </a:pPr>
              <a:t>‹#›</a:t>
            </a:fld>
            <a:endParaRPr lang="en-GB" altLang="en-US"/>
          </a:p>
        </p:txBody>
      </p:sp>
    </p:spTree>
    <p:extLst>
      <p:ext uri="{BB962C8B-B14F-4D97-AF65-F5344CB8AC3E}">
        <p14:creationId xmlns:p14="http://schemas.microsoft.com/office/powerpoint/2010/main" val="9842667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8EF70B1-55AF-4CB4-B5C3-529D341EF8F8}"/>
              </a:ext>
            </a:extLst>
          </p:cNvPr>
          <p:cNvSpPr>
            <a:spLocks noGrp="1"/>
          </p:cNvSpPr>
          <p:nvPr>
            <p:ph type="dt" sz="half" idx="10"/>
          </p:nvPr>
        </p:nvSpPr>
        <p:spPr/>
        <p:txBody>
          <a:bodyPr/>
          <a:lstStyle>
            <a:lvl1pPr>
              <a:defRPr/>
            </a:lvl1pPr>
          </a:lstStyle>
          <a:p>
            <a:pPr>
              <a:defRPr/>
            </a:pPr>
            <a:fld id="{01B84051-2D92-480D-83A7-CFAB82E21C97}" type="datetimeFigureOut">
              <a:rPr lang="en-US" altLang="en-US"/>
              <a:pPr>
                <a:defRPr/>
              </a:pPr>
              <a:t>9/16/2023</a:t>
            </a:fld>
            <a:endParaRPr lang="en-US" altLang="en-US"/>
          </a:p>
        </p:txBody>
      </p:sp>
      <p:sp>
        <p:nvSpPr>
          <p:cNvPr id="6" name="Footer Placeholder 4">
            <a:extLst>
              <a:ext uri="{FF2B5EF4-FFF2-40B4-BE49-F238E27FC236}">
                <a16:creationId xmlns:a16="http://schemas.microsoft.com/office/drawing/2014/main" id="{E8E58E8A-9CB8-4539-B158-442C9CC5B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0BE923-4782-4558-A3EB-A170D34FCC56}"/>
              </a:ext>
            </a:extLst>
          </p:cNvPr>
          <p:cNvSpPr>
            <a:spLocks noGrp="1"/>
          </p:cNvSpPr>
          <p:nvPr>
            <p:ph type="sldNum" sz="quarter" idx="12"/>
          </p:nvPr>
        </p:nvSpPr>
        <p:spPr/>
        <p:txBody>
          <a:bodyPr/>
          <a:lstStyle>
            <a:lvl1pPr>
              <a:defRPr/>
            </a:lvl1pPr>
          </a:lstStyle>
          <a:p>
            <a:pPr>
              <a:defRPr/>
            </a:pPr>
            <a:fld id="{734D62E1-39E2-413D-8D44-DB459184A348}" type="slidenum">
              <a:rPr lang="en-US" altLang="en-US"/>
              <a:pPr>
                <a:defRPr/>
              </a:pPr>
              <a:t>‹#›</a:t>
            </a:fld>
            <a:endParaRPr lang="en-US" altLang="en-US"/>
          </a:p>
        </p:txBody>
      </p:sp>
    </p:spTree>
    <p:extLst>
      <p:ext uri="{BB962C8B-B14F-4D97-AF65-F5344CB8AC3E}">
        <p14:creationId xmlns:p14="http://schemas.microsoft.com/office/powerpoint/2010/main" val="244396401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8C3066-DCC3-40A4-8121-254D2BEECD2D}"/>
              </a:ext>
            </a:extLst>
          </p:cNvPr>
          <p:cNvSpPr>
            <a:spLocks noGrp="1"/>
          </p:cNvSpPr>
          <p:nvPr>
            <p:ph type="dt" sz="half" idx="10"/>
          </p:nvPr>
        </p:nvSpPr>
        <p:spPr/>
        <p:txBody>
          <a:bodyPr/>
          <a:lstStyle>
            <a:lvl1pPr>
              <a:defRPr/>
            </a:lvl1pPr>
          </a:lstStyle>
          <a:p>
            <a:pPr>
              <a:defRPr/>
            </a:pPr>
            <a:fld id="{2072E21A-BC07-48A9-96DA-66D8D2ACCDDD}" type="datetimeFigureOut">
              <a:rPr lang="en-US" altLang="en-US"/>
              <a:pPr>
                <a:defRPr/>
              </a:pPr>
              <a:t>9/16/2023</a:t>
            </a:fld>
            <a:endParaRPr lang="en-GB" altLang="en-US"/>
          </a:p>
        </p:txBody>
      </p:sp>
      <p:sp>
        <p:nvSpPr>
          <p:cNvPr id="3" name="Footer Placeholder 4">
            <a:extLst>
              <a:ext uri="{FF2B5EF4-FFF2-40B4-BE49-F238E27FC236}">
                <a16:creationId xmlns:a16="http://schemas.microsoft.com/office/drawing/2014/main" id="{F7A78E41-8DB3-4021-B400-676BE361FA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432B193-8EC2-463C-932A-B2D2F0A0BC7C}"/>
              </a:ext>
            </a:extLst>
          </p:cNvPr>
          <p:cNvSpPr>
            <a:spLocks noGrp="1"/>
          </p:cNvSpPr>
          <p:nvPr>
            <p:ph type="sldNum" sz="quarter" idx="12"/>
          </p:nvPr>
        </p:nvSpPr>
        <p:spPr/>
        <p:txBody>
          <a:bodyPr/>
          <a:lstStyle>
            <a:lvl1pPr>
              <a:defRPr/>
            </a:lvl1pPr>
          </a:lstStyle>
          <a:p>
            <a:pPr>
              <a:defRPr/>
            </a:pPr>
            <a:fld id="{86736B27-10D3-4F20-A868-6ADF2B707588}" type="slidenum">
              <a:rPr lang="en-GB" altLang="en-US"/>
              <a:pPr>
                <a:defRPr/>
              </a:pPr>
              <a:t>‹#›</a:t>
            </a:fld>
            <a:endParaRPr lang="en-GB" altLang="en-US"/>
          </a:p>
        </p:txBody>
      </p:sp>
    </p:spTree>
    <p:extLst>
      <p:ext uri="{BB962C8B-B14F-4D97-AF65-F5344CB8AC3E}">
        <p14:creationId xmlns:p14="http://schemas.microsoft.com/office/powerpoint/2010/main" val="366345889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46F46C-8E28-4412-8211-1BCE58EE2E5B}"/>
              </a:ext>
            </a:extLst>
          </p:cNvPr>
          <p:cNvSpPr>
            <a:spLocks noGrp="1"/>
          </p:cNvSpPr>
          <p:nvPr>
            <p:ph type="dt" sz="half" idx="10"/>
          </p:nvPr>
        </p:nvSpPr>
        <p:spPr/>
        <p:txBody>
          <a:bodyPr/>
          <a:lstStyle>
            <a:lvl1pPr>
              <a:defRPr/>
            </a:lvl1pPr>
          </a:lstStyle>
          <a:p>
            <a:pPr>
              <a:defRPr/>
            </a:pPr>
            <a:fld id="{1E4164BE-3A4F-417D-B5AB-4C3CE78983F4}"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C146286A-4834-4400-BD80-1CB824AD6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2E60E0D-136C-4C5C-A86F-82C8686949F3}"/>
              </a:ext>
            </a:extLst>
          </p:cNvPr>
          <p:cNvSpPr>
            <a:spLocks noGrp="1"/>
          </p:cNvSpPr>
          <p:nvPr>
            <p:ph type="sldNum" sz="quarter" idx="12"/>
          </p:nvPr>
        </p:nvSpPr>
        <p:spPr/>
        <p:txBody>
          <a:bodyPr/>
          <a:lstStyle>
            <a:lvl1pPr>
              <a:defRPr/>
            </a:lvl1pPr>
          </a:lstStyle>
          <a:p>
            <a:pPr>
              <a:defRPr/>
            </a:pPr>
            <a:fld id="{943F10E0-A2AD-4C90-900A-BDD4C128CE4D}" type="slidenum">
              <a:rPr lang="en-GB" altLang="en-US"/>
              <a:pPr>
                <a:defRPr/>
              </a:pPr>
              <a:t>‹#›</a:t>
            </a:fld>
            <a:endParaRPr lang="en-GB" altLang="en-US"/>
          </a:p>
        </p:txBody>
      </p:sp>
    </p:spTree>
    <p:extLst>
      <p:ext uri="{BB962C8B-B14F-4D97-AF65-F5344CB8AC3E}">
        <p14:creationId xmlns:p14="http://schemas.microsoft.com/office/powerpoint/2010/main" val="963470196"/>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D4D652-AE70-4FCB-9BE3-0E216C52113C}"/>
              </a:ext>
            </a:extLst>
          </p:cNvPr>
          <p:cNvSpPr>
            <a:spLocks noGrp="1"/>
          </p:cNvSpPr>
          <p:nvPr>
            <p:ph type="dt" sz="half" idx="10"/>
          </p:nvPr>
        </p:nvSpPr>
        <p:spPr/>
        <p:txBody>
          <a:bodyPr/>
          <a:lstStyle>
            <a:lvl1pPr>
              <a:defRPr/>
            </a:lvl1pPr>
          </a:lstStyle>
          <a:p>
            <a:pPr>
              <a:defRPr/>
            </a:pPr>
            <a:fld id="{A55C2238-7248-486D-A29A-4D39C3CDA77F}" type="datetimeFigureOut">
              <a:rPr lang="en-US" altLang="en-US"/>
              <a:pPr>
                <a:defRPr/>
              </a:pPr>
              <a:t>9/16/2023</a:t>
            </a:fld>
            <a:endParaRPr lang="en-GB" altLang="en-US"/>
          </a:p>
        </p:txBody>
      </p:sp>
      <p:sp>
        <p:nvSpPr>
          <p:cNvPr id="6" name="Footer Placeholder 4">
            <a:extLst>
              <a:ext uri="{FF2B5EF4-FFF2-40B4-BE49-F238E27FC236}">
                <a16:creationId xmlns:a16="http://schemas.microsoft.com/office/drawing/2014/main" id="{119DCEF7-5C88-4DC7-9A75-72871CB560A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AC1A3C-7375-4972-855A-7F595377A6DF}"/>
              </a:ext>
            </a:extLst>
          </p:cNvPr>
          <p:cNvSpPr>
            <a:spLocks noGrp="1"/>
          </p:cNvSpPr>
          <p:nvPr>
            <p:ph type="sldNum" sz="quarter" idx="12"/>
          </p:nvPr>
        </p:nvSpPr>
        <p:spPr/>
        <p:txBody>
          <a:bodyPr/>
          <a:lstStyle>
            <a:lvl1pPr>
              <a:defRPr/>
            </a:lvl1pPr>
          </a:lstStyle>
          <a:p>
            <a:pPr>
              <a:defRPr/>
            </a:pPr>
            <a:fld id="{5BFCD42E-8D26-402A-8E8B-0CF806604446}" type="slidenum">
              <a:rPr lang="en-GB" altLang="en-US"/>
              <a:pPr>
                <a:defRPr/>
              </a:pPr>
              <a:t>‹#›</a:t>
            </a:fld>
            <a:endParaRPr lang="en-GB" altLang="en-US"/>
          </a:p>
        </p:txBody>
      </p:sp>
    </p:spTree>
    <p:extLst>
      <p:ext uri="{BB962C8B-B14F-4D97-AF65-F5344CB8AC3E}">
        <p14:creationId xmlns:p14="http://schemas.microsoft.com/office/powerpoint/2010/main" val="35271917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9E054-EF3F-4EDD-8869-26D782DF60C4}"/>
              </a:ext>
            </a:extLst>
          </p:cNvPr>
          <p:cNvSpPr>
            <a:spLocks noGrp="1"/>
          </p:cNvSpPr>
          <p:nvPr>
            <p:ph type="dt" sz="half" idx="10"/>
          </p:nvPr>
        </p:nvSpPr>
        <p:spPr/>
        <p:txBody>
          <a:bodyPr/>
          <a:lstStyle>
            <a:lvl1pPr>
              <a:defRPr/>
            </a:lvl1pPr>
          </a:lstStyle>
          <a:p>
            <a:pPr>
              <a:defRPr/>
            </a:pPr>
            <a:fld id="{58CF17CE-8D46-4E35-A502-4DFB2685093C}"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896F0BE5-9AB1-42D5-A051-439D70A9D9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650041-FEC8-406B-80DC-16645F765BDD}"/>
              </a:ext>
            </a:extLst>
          </p:cNvPr>
          <p:cNvSpPr>
            <a:spLocks noGrp="1"/>
          </p:cNvSpPr>
          <p:nvPr>
            <p:ph type="sldNum" sz="quarter" idx="12"/>
          </p:nvPr>
        </p:nvSpPr>
        <p:spPr/>
        <p:txBody>
          <a:bodyPr/>
          <a:lstStyle>
            <a:lvl1pPr>
              <a:defRPr/>
            </a:lvl1pPr>
          </a:lstStyle>
          <a:p>
            <a:pPr>
              <a:defRPr/>
            </a:pPr>
            <a:fld id="{CDF75A58-08A1-4DCF-9711-70ED3447CD9C}" type="slidenum">
              <a:rPr lang="en-GB" altLang="en-US"/>
              <a:pPr>
                <a:defRPr/>
              </a:pPr>
              <a:t>‹#›</a:t>
            </a:fld>
            <a:endParaRPr lang="en-GB" altLang="en-US"/>
          </a:p>
        </p:txBody>
      </p:sp>
    </p:spTree>
    <p:extLst>
      <p:ext uri="{BB962C8B-B14F-4D97-AF65-F5344CB8AC3E}">
        <p14:creationId xmlns:p14="http://schemas.microsoft.com/office/powerpoint/2010/main" val="194309561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1BE65E-93BE-4205-B274-0C25AD20505B}"/>
              </a:ext>
            </a:extLst>
          </p:cNvPr>
          <p:cNvSpPr>
            <a:spLocks noGrp="1"/>
          </p:cNvSpPr>
          <p:nvPr>
            <p:ph type="dt" sz="half" idx="10"/>
          </p:nvPr>
        </p:nvSpPr>
        <p:spPr/>
        <p:txBody>
          <a:bodyPr/>
          <a:lstStyle>
            <a:lvl1pPr>
              <a:defRPr/>
            </a:lvl1pPr>
          </a:lstStyle>
          <a:p>
            <a:pPr>
              <a:defRPr/>
            </a:pPr>
            <a:fld id="{E86228F7-A756-45E5-A7C3-E43694EF9887}"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9D840518-08DB-4498-8183-F98C595A33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EFDB27-2F7B-4C7C-B4AF-E936D426B975}"/>
              </a:ext>
            </a:extLst>
          </p:cNvPr>
          <p:cNvSpPr>
            <a:spLocks noGrp="1"/>
          </p:cNvSpPr>
          <p:nvPr>
            <p:ph type="sldNum" sz="quarter" idx="12"/>
          </p:nvPr>
        </p:nvSpPr>
        <p:spPr/>
        <p:txBody>
          <a:bodyPr/>
          <a:lstStyle>
            <a:lvl1pPr>
              <a:defRPr/>
            </a:lvl1pPr>
          </a:lstStyle>
          <a:p>
            <a:pPr>
              <a:defRPr/>
            </a:pPr>
            <a:fld id="{714C834F-D500-453C-838D-5F686B87C644}" type="slidenum">
              <a:rPr lang="en-GB" altLang="en-US"/>
              <a:pPr>
                <a:defRPr/>
              </a:pPr>
              <a:t>‹#›</a:t>
            </a:fld>
            <a:endParaRPr lang="en-GB" altLang="en-US"/>
          </a:p>
        </p:txBody>
      </p:sp>
    </p:spTree>
    <p:extLst>
      <p:ext uri="{BB962C8B-B14F-4D97-AF65-F5344CB8AC3E}">
        <p14:creationId xmlns:p14="http://schemas.microsoft.com/office/powerpoint/2010/main" val="16305574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583BADC-6951-4F68-9099-127CCB3896FF}"/>
              </a:ext>
            </a:extLst>
          </p:cNvPr>
          <p:cNvSpPr>
            <a:spLocks noGrp="1"/>
          </p:cNvSpPr>
          <p:nvPr>
            <p:ph type="dt" sz="half" idx="10"/>
          </p:nvPr>
        </p:nvSpPr>
        <p:spPr/>
        <p:txBody>
          <a:bodyPr/>
          <a:lstStyle>
            <a:lvl1pPr>
              <a:defRPr/>
            </a:lvl1pPr>
          </a:lstStyle>
          <a:p>
            <a:pPr>
              <a:defRPr/>
            </a:pPr>
            <a:fld id="{F2583580-B6F5-4378-984E-E51E412D32E8}" type="datetimeFigureOut">
              <a:rPr lang="en-US" altLang="en-US"/>
              <a:pPr>
                <a:defRPr/>
              </a:pPr>
              <a:t>9/16/2023</a:t>
            </a:fld>
            <a:endParaRPr lang="en-US" altLang="en-US"/>
          </a:p>
        </p:txBody>
      </p:sp>
      <p:sp>
        <p:nvSpPr>
          <p:cNvPr id="8" name="Footer Placeholder 4">
            <a:extLst>
              <a:ext uri="{FF2B5EF4-FFF2-40B4-BE49-F238E27FC236}">
                <a16:creationId xmlns:a16="http://schemas.microsoft.com/office/drawing/2014/main" id="{6DFD562F-D83E-4F2B-83CC-2DD527F55A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C42EA-67E4-4E6C-B5DB-9E79E9653C06}"/>
              </a:ext>
            </a:extLst>
          </p:cNvPr>
          <p:cNvSpPr>
            <a:spLocks noGrp="1"/>
          </p:cNvSpPr>
          <p:nvPr>
            <p:ph type="sldNum" sz="quarter" idx="12"/>
          </p:nvPr>
        </p:nvSpPr>
        <p:spPr/>
        <p:txBody>
          <a:bodyPr/>
          <a:lstStyle>
            <a:lvl1pPr>
              <a:defRPr/>
            </a:lvl1pPr>
          </a:lstStyle>
          <a:p>
            <a:pPr>
              <a:defRPr/>
            </a:pPr>
            <a:fld id="{365C0857-9744-44F8-AEAE-28BBE87BDA6F}" type="slidenum">
              <a:rPr lang="en-US" altLang="en-US"/>
              <a:pPr>
                <a:defRPr/>
              </a:pPr>
              <a:t>‹#›</a:t>
            </a:fld>
            <a:endParaRPr lang="en-US" altLang="en-US"/>
          </a:p>
        </p:txBody>
      </p:sp>
    </p:spTree>
    <p:extLst>
      <p:ext uri="{BB962C8B-B14F-4D97-AF65-F5344CB8AC3E}">
        <p14:creationId xmlns:p14="http://schemas.microsoft.com/office/powerpoint/2010/main" val="31904373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FBAB5A5-15C5-4E72-9B22-FFCF8EC5C7AF}"/>
              </a:ext>
            </a:extLst>
          </p:cNvPr>
          <p:cNvSpPr>
            <a:spLocks noGrp="1"/>
          </p:cNvSpPr>
          <p:nvPr>
            <p:ph type="dt" sz="half" idx="10"/>
          </p:nvPr>
        </p:nvSpPr>
        <p:spPr/>
        <p:txBody>
          <a:bodyPr/>
          <a:lstStyle>
            <a:lvl1pPr>
              <a:defRPr/>
            </a:lvl1pPr>
          </a:lstStyle>
          <a:p>
            <a:pPr>
              <a:defRPr/>
            </a:pPr>
            <a:fld id="{33033329-45A5-4097-9084-E029FFF68EC3}" type="datetimeFigureOut">
              <a:rPr lang="en-US" altLang="en-US"/>
              <a:pPr>
                <a:defRPr/>
              </a:pPr>
              <a:t>9/16/2023</a:t>
            </a:fld>
            <a:endParaRPr lang="en-US" altLang="en-US"/>
          </a:p>
        </p:txBody>
      </p:sp>
      <p:sp>
        <p:nvSpPr>
          <p:cNvPr id="4" name="Footer Placeholder 4">
            <a:extLst>
              <a:ext uri="{FF2B5EF4-FFF2-40B4-BE49-F238E27FC236}">
                <a16:creationId xmlns:a16="http://schemas.microsoft.com/office/drawing/2014/main" id="{F82E7E98-C1EB-4382-8F67-20301CA9A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7ACB64-BDB4-4C01-90A7-C939D2205F73}"/>
              </a:ext>
            </a:extLst>
          </p:cNvPr>
          <p:cNvSpPr>
            <a:spLocks noGrp="1"/>
          </p:cNvSpPr>
          <p:nvPr>
            <p:ph type="sldNum" sz="quarter" idx="12"/>
          </p:nvPr>
        </p:nvSpPr>
        <p:spPr/>
        <p:txBody>
          <a:bodyPr/>
          <a:lstStyle>
            <a:lvl1pPr>
              <a:defRPr/>
            </a:lvl1pPr>
          </a:lstStyle>
          <a:p>
            <a:pPr>
              <a:defRPr/>
            </a:pPr>
            <a:fld id="{D6A83B4A-44FC-4455-AD1D-744C8B55D58A}" type="slidenum">
              <a:rPr lang="en-US" altLang="en-US"/>
              <a:pPr>
                <a:defRPr/>
              </a:pPr>
              <a:t>‹#›</a:t>
            </a:fld>
            <a:endParaRPr lang="en-US" altLang="en-US"/>
          </a:p>
        </p:txBody>
      </p:sp>
    </p:spTree>
    <p:extLst>
      <p:ext uri="{BB962C8B-B14F-4D97-AF65-F5344CB8AC3E}">
        <p14:creationId xmlns:p14="http://schemas.microsoft.com/office/powerpoint/2010/main" val="24218982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875ED2-A7DD-4CE9-AE90-7A52FD356041}"/>
              </a:ext>
            </a:extLst>
          </p:cNvPr>
          <p:cNvSpPr>
            <a:spLocks noGrp="1"/>
          </p:cNvSpPr>
          <p:nvPr>
            <p:ph type="dt" sz="half" idx="10"/>
          </p:nvPr>
        </p:nvSpPr>
        <p:spPr/>
        <p:txBody>
          <a:bodyPr/>
          <a:lstStyle>
            <a:lvl1pPr>
              <a:defRPr/>
            </a:lvl1pPr>
          </a:lstStyle>
          <a:p>
            <a:pPr>
              <a:defRPr/>
            </a:pPr>
            <a:fld id="{AB9DAB06-B4FA-4A46-AEFC-8D469A1E294A}" type="datetimeFigureOut">
              <a:rPr lang="en-US" altLang="en-US"/>
              <a:pPr>
                <a:defRPr/>
              </a:pPr>
              <a:t>9/16/2023</a:t>
            </a:fld>
            <a:endParaRPr lang="en-US" altLang="en-US"/>
          </a:p>
        </p:txBody>
      </p:sp>
      <p:sp>
        <p:nvSpPr>
          <p:cNvPr id="3" name="Footer Placeholder 4">
            <a:extLst>
              <a:ext uri="{FF2B5EF4-FFF2-40B4-BE49-F238E27FC236}">
                <a16:creationId xmlns:a16="http://schemas.microsoft.com/office/drawing/2014/main" id="{344B5323-DEC6-4CAF-9920-EB5FAE2A10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6D410-F7D0-4FBD-9A40-E8D4B74FBE5E}"/>
              </a:ext>
            </a:extLst>
          </p:cNvPr>
          <p:cNvSpPr>
            <a:spLocks noGrp="1"/>
          </p:cNvSpPr>
          <p:nvPr>
            <p:ph type="sldNum" sz="quarter" idx="12"/>
          </p:nvPr>
        </p:nvSpPr>
        <p:spPr/>
        <p:txBody>
          <a:bodyPr/>
          <a:lstStyle>
            <a:lvl1pPr>
              <a:defRPr/>
            </a:lvl1pPr>
          </a:lstStyle>
          <a:p>
            <a:pPr>
              <a:defRPr/>
            </a:pPr>
            <a:fld id="{31B83DED-D8CD-4887-AF73-2EF5207A78C3}" type="slidenum">
              <a:rPr lang="en-US" altLang="en-US"/>
              <a:pPr>
                <a:defRPr/>
              </a:pPr>
              <a:t>‹#›</a:t>
            </a:fld>
            <a:endParaRPr lang="en-US" altLang="en-US"/>
          </a:p>
        </p:txBody>
      </p:sp>
    </p:spTree>
    <p:extLst>
      <p:ext uri="{BB962C8B-B14F-4D97-AF65-F5344CB8AC3E}">
        <p14:creationId xmlns:p14="http://schemas.microsoft.com/office/powerpoint/2010/main" val="10991145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E75C0E-F9F8-4E75-9721-DE627CC3D812}"/>
              </a:ext>
            </a:extLst>
          </p:cNvPr>
          <p:cNvSpPr>
            <a:spLocks noGrp="1"/>
          </p:cNvSpPr>
          <p:nvPr>
            <p:ph type="dt" sz="half" idx="10"/>
          </p:nvPr>
        </p:nvSpPr>
        <p:spPr/>
        <p:txBody>
          <a:bodyPr/>
          <a:lstStyle>
            <a:lvl1pPr>
              <a:defRPr/>
            </a:lvl1pPr>
          </a:lstStyle>
          <a:p>
            <a:pPr>
              <a:defRPr/>
            </a:pPr>
            <a:fld id="{9DDBF8FD-563B-4A1C-8F3C-AD6247477ACF}" type="datetimeFigureOut">
              <a:rPr lang="en-US" altLang="en-US"/>
              <a:pPr>
                <a:defRPr/>
              </a:pPr>
              <a:t>9/16/2023</a:t>
            </a:fld>
            <a:endParaRPr lang="en-US" altLang="en-US"/>
          </a:p>
        </p:txBody>
      </p:sp>
      <p:sp>
        <p:nvSpPr>
          <p:cNvPr id="6" name="Footer Placeholder 4">
            <a:extLst>
              <a:ext uri="{FF2B5EF4-FFF2-40B4-BE49-F238E27FC236}">
                <a16:creationId xmlns:a16="http://schemas.microsoft.com/office/drawing/2014/main" id="{8559880E-D738-4CD8-92ED-B4DDAF5C0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E7553C-CB6F-4176-BB4E-9C14DA6F34D8}"/>
              </a:ext>
            </a:extLst>
          </p:cNvPr>
          <p:cNvSpPr>
            <a:spLocks noGrp="1"/>
          </p:cNvSpPr>
          <p:nvPr>
            <p:ph type="sldNum" sz="quarter" idx="12"/>
          </p:nvPr>
        </p:nvSpPr>
        <p:spPr/>
        <p:txBody>
          <a:bodyPr/>
          <a:lstStyle>
            <a:lvl1pPr>
              <a:defRPr/>
            </a:lvl1pPr>
          </a:lstStyle>
          <a:p>
            <a:pPr>
              <a:defRPr/>
            </a:pPr>
            <a:fld id="{1756373A-576B-4BC0-A283-89802290C041}" type="slidenum">
              <a:rPr lang="en-US" altLang="en-US"/>
              <a:pPr>
                <a:defRPr/>
              </a:pPr>
              <a:t>‹#›</a:t>
            </a:fld>
            <a:endParaRPr lang="en-US" altLang="en-US"/>
          </a:p>
        </p:txBody>
      </p:sp>
    </p:spTree>
    <p:extLst>
      <p:ext uri="{BB962C8B-B14F-4D97-AF65-F5344CB8AC3E}">
        <p14:creationId xmlns:p14="http://schemas.microsoft.com/office/powerpoint/2010/main" val="13929237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19757ED-6DFB-4FDD-9967-A53121523965}"/>
              </a:ext>
            </a:extLst>
          </p:cNvPr>
          <p:cNvSpPr>
            <a:spLocks noGrp="1"/>
          </p:cNvSpPr>
          <p:nvPr>
            <p:ph type="dt" sz="half" idx="10"/>
          </p:nvPr>
        </p:nvSpPr>
        <p:spPr/>
        <p:txBody>
          <a:bodyPr/>
          <a:lstStyle>
            <a:lvl1pPr>
              <a:defRPr/>
            </a:lvl1pPr>
          </a:lstStyle>
          <a:p>
            <a:pPr>
              <a:defRPr/>
            </a:pPr>
            <a:fld id="{E0F3D846-F959-4D04-A0A1-9D9E968F4A14}" type="datetimeFigureOut">
              <a:rPr lang="en-US" altLang="en-US"/>
              <a:pPr>
                <a:defRPr/>
              </a:pPr>
              <a:t>9/16/2023</a:t>
            </a:fld>
            <a:endParaRPr lang="en-US" altLang="en-US"/>
          </a:p>
        </p:txBody>
      </p:sp>
      <p:sp>
        <p:nvSpPr>
          <p:cNvPr id="6" name="Footer Placeholder 4">
            <a:extLst>
              <a:ext uri="{FF2B5EF4-FFF2-40B4-BE49-F238E27FC236}">
                <a16:creationId xmlns:a16="http://schemas.microsoft.com/office/drawing/2014/main" id="{32775ABC-8B8D-4613-8925-F2BE50A73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E0ADB-B9A6-4934-BB67-3D887CDDCA41}"/>
              </a:ext>
            </a:extLst>
          </p:cNvPr>
          <p:cNvSpPr>
            <a:spLocks noGrp="1"/>
          </p:cNvSpPr>
          <p:nvPr>
            <p:ph type="sldNum" sz="quarter" idx="12"/>
          </p:nvPr>
        </p:nvSpPr>
        <p:spPr/>
        <p:txBody>
          <a:bodyPr/>
          <a:lstStyle>
            <a:lvl1pPr>
              <a:defRPr/>
            </a:lvl1pPr>
          </a:lstStyle>
          <a:p>
            <a:pPr>
              <a:defRPr/>
            </a:pPr>
            <a:fld id="{E799102D-8682-4A59-9F74-D09E8B8F1DA4}" type="slidenum">
              <a:rPr lang="en-US" altLang="en-US"/>
              <a:pPr>
                <a:defRPr/>
              </a:pPr>
              <a:t>‹#›</a:t>
            </a:fld>
            <a:endParaRPr lang="en-US" altLang="en-US"/>
          </a:p>
        </p:txBody>
      </p:sp>
    </p:spTree>
    <p:extLst>
      <p:ext uri="{BB962C8B-B14F-4D97-AF65-F5344CB8AC3E}">
        <p14:creationId xmlns:p14="http://schemas.microsoft.com/office/powerpoint/2010/main" val="13206581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80AD5-8086-4F95-B7CC-19DB018878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A90AE13-0752-4C50-8BAF-119FFF8164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F4D231D-C9A2-492B-942A-F504B6963F2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F8333D04-FCF3-4451-9BE6-1A6AC43AE76E}" type="datetimeFigureOut">
              <a:rPr lang="en-US" altLang="en-US"/>
              <a:pPr>
                <a:defRPr/>
              </a:pPr>
              <a:t>9/16/2023</a:t>
            </a:fld>
            <a:endParaRPr lang="en-US" altLang="en-US"/>
          </a:p>
        </p:txBody>
      </p:sp>
      <p:sp>
        <p:nvSpPr>
          <p:cNvPr id="5" name="Footer Placeholder 4">
            <a:extLst>
              <a:ext uri="{FF2B5EF4-FFF2-40B4-BE49-F238E27FC236}">
                <a16:creationId xmlns:a16="http://schemas.microsoft.com/office/drawing/2014/main" id="{12947938-F22C-4379-8904-9D9A654EC2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3988F8F-2B30-491A-83DF-F80C8CE464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CB2794A5-ACAB-4262-82E5-B9CBF328C7D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879EB9D-790E-4E1E-B303-6A56DAF27E4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9EE3EEF8-CA9C-40D1-9A15-E17970CC70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B82C804-B5B3-4C5D-8741-83820BE2972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1BC3532C-E64D-4DC2-9118-1C9493E49F87}"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7123B285-E297-4F4F-83A8-3BF9B866504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F9998E66-1ED0-411B-B2CE-E108B2B00D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0C73454A-4197-48DA-B2A1-3C305DEF7B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693565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513D038-EA51-44E5-AF7C-F0D16FFF75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21734670-86C2-4E70-8A08-DD49046A23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E68305B-1C73-4433-ACF7-4A6E15E170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F534311-4781-4E90-B9C5-11D3A76BEE32}" type="datetimeFigureOut">
              <a:rPr lang="en-US" altLang="en-US"/>
              <a:pPr>
                <a:defRPr/>
              </a:pPr>
              <a:t>9/16/2023</a:t>
            </a:fld>
            <a:endParaRPr lang="en-GB" altLang="en-US"/>
          </a:p>
        </p:txBody>
      </p:sp>
      <p:sp>
        <p:nvSpPr>
          <p:cNvPr id="5" name="Footer Placeholder 4">
            <a:extLst>
              <a:ext uri="{FF2B5EF4-FFF2-40B4-BE49-F238E27FC236}">
                <a16:creationId xmlns:a16="http://schemas.microsoft.com/office/drawing/2014/main" id="{042BB2D4-9B60-48C6-BFE3-561C9BD0AE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743E9C4-C772-41B6-9D3F-D8D23D7222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6E89F0-5659-4D7A-B8D2-30D0297F6F5A}" type="slidenum">
              <a:rPr lang="en-GB" altLang="en-US"/>
              <a:pPr>
                <a:defRPr/>
              </a:pPr>
              <a:t>‹#›</a:t>
            </a:fld>
            <a:endParaRPr lang="en-GB" altLang="en-US"/>
          </a:p>
        </p:txBody>
      </p:sp>
    </p:spTree>
    <p:extLst>
      <p:ext uri="{BB962C8B-B14F-4D97-AF65-F5344CB8AC3E}">
        <p14:creationId xmlns:p14="http://schemas.microsoft.com/office/powerpoint/2010/main" val="8369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HpZFt7eiB8&amp;t=1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3D4E6691-0183-9AAD-7A1B-895121ADCDF1}"/>
              </a:ext>
            </a:extLst>
          </p:cNvPr>
          <p:cNvSpPr/>
          <p:nvPr/>
        </p:nvSpPr>
        <p:spPr>
          <a:xfrm>
            <a:off x="0" y="4241899"/>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3"/>
          </p:cNvPr>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51FF5AAF-88FE-98F0-858E-42164C21AD34}"/>
              </a:ext>
            </a:extLst>
          </p:cNvPr>
          <p:cNvSpPr txBox="1">
            <a:spLocks noChangeArrowheads="1"/>
          </p:cNvSpPr>
          <p:nvPr/>
        </p:nvSpPr>
        <p:spPr bwMode="auto">
          <a:xfrm>
            <a:off x="0" y="0"/>
            <a:ext cx="9143999" cy="3988784"/>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endParaRPr lang="en-GB" sz="2600" b="1" dirty="0">
              <a:solidFill>
                <a:prstClr val="black"/>
              </a:solidFill>
              <a:latin typeface="Century Gothic" panose="020B0502020202020204" pitchFamily="34" charset="0"/>
            </a:endParaRPr>
          </a:p>
          <a:p>
            <a:pPr algn="ctr" fontAlgn="auto">
              <a:spcAft>
                <a:spcPts val="0"/>
              </a:spcAft>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how the people are feeling about the long journey that lies ahead of them?.....</a:t>
            </a:r>
          </a:p>
          <a:p>
            <a:pPr algn="ctr" fontAlgn="auto">
              <a:spcAft>
                <a:spcPts val="0"/>
              </a:spcAft>
              <a:buNone/>
              <a:defRPr/>
            </a:pPr>
            <a:endParaRPr lang="en-GB" sz="1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 I wonder what they might be complaining about?....</a:t>
            </a:r>
          </a:p>
          <a:p>
            <a:pPr algn="ctr" fontAlgn="auto">
              <a:spcAft>
                <a:spcPts val="0"/>
              </a:spcAft>
              <a:buNone/>
              <a:defRPr/>
            </a:pPr>
            <a:endParaRPr lang="en-GB" sz="2600" b="1" dirty="0">
              <a:solidFill>
                <a:prstClr val="black"/>
              </a:solidFill>
              <a:latin typeface="Century Gothic" panose="020B0502020202020204" pitchFamily="34" charset="0"/>
            </a:endParaRPr>
          </a:p>
          <a:p>
            <a:pPr algn="ctr" fontAlgn="auto">
              <a:spcAft>
                <a:spcPts val="0"/>
              </a:spcAft>
              <a:buNone/>
              <a:defRPr/>
            </a:pPr>
            <a:r>
              <a:rPr lang="en-GB" sz="2600" b="1" dirty="0">
                <a:solidFill>
                  <a:prstClr val="black"/>
                </a:solidFill>
                <a:latin typeface="Century Gothic" panose="020B0502020202020204" pitchFamily="34" charset="0"/>
              </a:rPr>
              <a:t>…. I wonder how it felt to be walking through                              the Red Sea, knowing that God had kept you safe?....</a:t>
            </a:r>
          </a:p>
          <a:p>
            <a:pPr algn="ctr" fontAlgn="auto">
              <a:spcAft>
                <a:spcPts val="0"/>
              </a:spcAft>
              <a:buNone/>
              <a:defRPr/>
            </a:pPr>
            <a:endPar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reflective vest leaning against a window&#10;&#10;Description automatically generated">
            <a:extLst>
              <a:ext uri="{FF2B5EF4-FFF2-40B4-BE49-F238E27FC236}">
                <a16:creationId xmlns:a16="http://schemas.microsoft.com/office/drawing/2014/main" id="{71D5CA79-427A-3B44-AF0D-02CEB901B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
        <p:nvSpPr>
          <p:cNvPr id="6" name="Rectangle: Rounded Corners 5">
            <a:extLst>
              <a:ext uri="{FF2B5EF4-FFF2-40B4-BE49-F238E27FC236}">
                <a16:creationId xmlns:a16="http://schemas.microsoft.com/office/drawing/2014/main" id="{2785EB1E-DF98-8F32-FEFC-2E7D373A68AE}"/>
              </a:ext>
            </a:extLst>
          </p:cNvPr>
          <p:cNvSpPr/>
          <p:nvPr/>
        </p:nvSpPr>
        <p:spPr>
          <a:xfrm>
            <a:off x="131379" y="5528435"/>
            <a:ext cx="8881242"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We are kept</a:t>
            </a:r>
            <a:r>
              <a:rPr kumimoji="0" lang="en-GB" sz="6600" b="1" i="0" u="none" strike="noStrike" kern="0" cap="none" spc="0" normalizeH="0" noProof="0" dirty="0">
                <a:ln>
                  <a:noFill/>
                </a:ln>
                <a:solidFill>
                  <a:prstClr val="black"/>
                </a:solidFill>
                <a:effectLst/>
                <a:uLnTx/>
                <a:uFillTx/>
                <a:latin typeface="Century Gothic" panose="020B0502020202020204" pitchFamily="34" charset="0"/>
                <a:ea typeface="+mn-ea"/>
                <a:cs typeface="+mn-cs"/>
              </a:rPr>
              <a:t> safe</a:t>
            </a:r>
            <a:r>
              <a:rPr kumimoji="0" lang="en-GB" sz="6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5" name="Rectangle: Rounded Corners 4">
            <a:extLst>
              <a:ext uri="{FF2B5EF4-FFF2-40B4-BE49-F238E27FC236}">
                <a16:creationId xmlns:a16="http://schemas.microsoft.com/office/drawing/2014/main" id="{34FC95FC-216F-2690-137D-6938F037CED0}"/>
              </a:ext>
            </a:extLst>
          </p:cNvPr>
          <p:cNvSpPr/>
          <p:nvPr/>
        </p:nvSpPr>
        <p:spPr>
          <a:xfrm>
            <a:off x="147149" y="5544203"/>
            <a:ext cx="8881242"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…keep them safe.</a:t>
            </a:r>
          </a:p>
        </p:txBody>
      </p:sp>
    </p:spTree>
    <p:extLst>
      <p:ext uri="{BB962C8B-B14F-4D97-AF65-F5344CB8AC3E}">
        <p14:creationId xmlns:p14="http://schemas.microsoft.com/office/powerpoint/2010/main" val="1219684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A4F5D5-BFC7-D1D8-D6F0-E3457680E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
        <p:nvSpPr>
          <p:cNvPr id="3" name="Rectangle: Rounded Corners 2">
            <a:extLst>
              <a:ext uri="{FF2B5EF4-FFF2-40B4-BE49-F238E27FC236}">
                <a16:creationId xmlns:a16="http://schemas.microsoft.com/office/drawing/2014/main" id="{F4FD395E-CB3A-DB6B-F8CB-A120F464EB5F}"/>
              </a:ext>
            </a:extLst>
          </p:cNvPr>
          <p:cNvSpPr/>
          <p:nvPr/>
        </p:nvSpPr>
        <p:spPr>
          <a:xfrm>
            <a:off x="131379" y="5528435"/>
            <a:ext cx="8881242"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…keep them safe.</a:t>
            </a:r>
          </a:p>
        </p:txBody>
      </p:sp>
    </p:spTree>
    <p:extLst>
      <p:ext uri="{BB962C8B-B14F-4D97-AF65-F5344CB8AC3E}">
        <p14:creationId xmlns:p14="http://schemas.microsoft.com/office/powerpoint/2010/main" val="27335630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reflective vest leaning against a window&#10;&#10;Description automatically generated">
            <a:extLst>
              <a:ext uri="{FF2B5EF4-FFF2-40B4-BE49-F238E27FC236}">
                <a16:creationId xmlns:a16="http://schemas.microsoft.com/office/drawing/2014/main" id="{71D5CA79-427A-3B44-AF0D-02CEB901B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
        <p:nvSpPr>
          <p:cNvPr id="2" name="Rectangle: Rounded Corners 1">
            <a:extLst>
              <a:ext uri="{FF2B5EF4-FFF2-40B4-BE49-F238E27FC236}">
                <a16:creationId xmlns:a16="http://schemas.microsoft.com/office/drawing/2014/main" id="{8AA5B14A-6035-EC64-C67D-9B3C91BF57D0}"/>
              </a:ext>
            </a:extLst>
          </p:cNvPr>
          <p:cNvSpPr/>
          <p:nvPr/>
        </p:nvSpPr>
        <p:spPr>
          <a:xfrm>
            <a:off x="131379" y="5528435"/>
            <a:ext cx="8881242"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…keep them safe.</a:t>
            </a:r>
          </a:p>
        </p:txBody>
      </p:sp>
    </p:spTree>
    <p:extLst>
      <p:ext uri="{BB962C8B-B14F-4D97-AF65-F5344CB8AC3E}">
        <p14:creationId xmlns:p14="http://schemas.microsoft.com/office/powerpoint/2010/main" val="19907922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uple of firefighters wearing masks and gloves&#10;&#10;Description automatically generated">
            <a:extLst>
              <a:ext uri="{FF2B5EF4-FFF2-40B4-BE49-F238E27FC236}">
                <a16:creationId xmlns:a16="http://schemas.microsoft.com/office/drawing/2014/main" id="{B7020C09-A883-1EA5-D817-8D495D166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617"/>
            <a:ext cx="9144000" cy="6093619"/>
          </a:xfrm>
          <a:prstGeom prst="rect">
            <a:avLst/>
          </a:prstGeom>
          <a:solidFill>
            <a:schemeClr val="bg1"/>
          </a:solidFill>
          <a:ln>
            <a:solidFill>
              <a:schemeClr val="bg1"/>
            </a:solidFill>
          </a:ln>
        </p:spPr>
      </p:pic>
      <p:sp>
        <p:nvSpPr>
          <p:cNvPr id="3" name="Rectangle: Rounded Corners 2">
            <a:extLst>
              <a:ext uri="{FF2B5EF4-FFF2-40B4-BE49-F238E27FC236}">
                <a16:creationId xmlns:a16="http://schemas.microsoft.com/office/drawing/2014/main" id="{D1F923F7-6B40-3007-46C7-F70EDFF3EB65}"/>
              </a:ext>
            </a:extLst>
          </p:cNvPr>
          <p:cNvSpPr/>
          <p:nvPr/>
        </p:nvSpPr>
        <p:spPr>
          <a:xfrm>
            <a:off x="131379" y="5528435"/>
            <a:ext cx="8881242"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…keep them safe.</a:t>
            </a:r>
          </a:p>
        </p:txBody>
      </p:sp>
    </p:spTree>
    <p:extLst>
      <p:ext uri="{BB962C8B-B14F-4D97-AF65-F5344CB8AC3E}">
        <p14:creationId xmlns:p14="http://schemas.microsoft.com/office/powerpoint/2010/main" val="1204487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lab coat&#10;&#10;Description automatically generated">
            <a:extLst>
              <a:ext uri="{FF2B5EF4-FFF2-40B4-BE49-F238E27FC236}">
                <a16:creationId xmlns:a16="http://schemas.microsoft.com/office/drawing/2014/main" id="{284E21B1-FCE4-8E95-B18C-FBA831BFA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
        <p:nvSpPr>
          <p:cNvPr id="2" name="Rectangle: Rounded Corners 1">
            <a:extLst>
              <a:ext uri="{FF2B5EF4-FFF2-40B4-BE49-F238E27FC236}">
                <a16:creationId xmlns:a16="http://schemas.microsoft.com/office/drawing/2014/main" id="{6E805F20-7767-0F31-D1FB-1668EEE4D239}"/>
              </a:ext>
            </a:extLst>
          </p:cNvPr>
          <p:cNvSpPr/>
          <p:nvPr/>
        </p:nvSpPr>
        <p:spPr>
          <a:xfrm>
            <a:off x="131379" y="5528435"/>
            <a:ext cx="8881242"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…keep them safe.</a:t>
            </a:r>
          </a:p>
        </p:txBody>
      </p:sp>
    </p:spTree>
    <p:extLst>
      <p:ext uri="{BB962C8B-B14F-4D97-AF65-F5344CB8AC3E}">
        <p14:creationId xmlns:p14="http://schemas.microsoft.com/office/powerpoint/2010/main" val="11094925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mbulance parked on the side of a road&#10;&#10;Description automatically generated">
            <a:extLst>
              <a:ext uri="{FF2B5EF4-FFF2-40B4-BE49-F238E27FC236}">
                <a16:creationId xmlns:a16="http://schemas.microsoft.com/office/drawing/2014/main" id="{D980EC21-845B-F173-78BA-54DDC3D48A7A}"/>
              </a:ext>
            </a:extLst>
          </p:cNvPr>
          <p:cNvPicPr>
            <a:picLocks noChangeAspect="1"/>
          </p:cNvPicPr>
          <p:nvPr/>
        </p:nvPicPr>
        <p:blipFill rotWithShape="1">
          <a:blip r:embed="rId3">
            <a:extLst>
              <a:ext uri="{28A0092B-C50C-407E-A947-70E740481C1C}">
                <a14:useLocalDpi xmlns:a14="http://schemas.microsoft.com/office/drawing/2010/main" val="0"/>
              </a:ext>
            </a:extLst>
          </a:blip>
          <a:srcRect t="7969" b="6054"/>
          <a:stretch/>
        </p:blipFill>
        <p:spPr>
          <a:xfrm>
            <a:off x="0" y="480849"/>
            <a:ext cx="9144000" cy="5896303"/>
          </a:xfrm>
          <a:prstGeom prst="rect">
            <a:avLst/>
          </a:prstGeom>
          <a:ln>
            <a:solidFill>
              <a:schemeClr val="bg1"/>
            </a:solidFill>
          </a:ln>
        </p:spPr>
      </p:pic>
      <p:sp>
        <p:nvSpPr>
          <p:cNvPr id="2" name="Rectangle: Rounded Corners 1">
            <a:extLst>
              <a:ext uri="{FF2B5EF4-FFF2-40B4-BE49-F238E27FC236}">
                <a16:creationId xmlns:a16="http://schemas.microsoft.com/office/drawing/2014/main" id="{D1B98F83-E28A-EE8A-D3F0-C552496A96CD}"/>
              </a:ext>
            </a:extLst>
          </p:cNvPr>
          <p:cNvSpPr/>
          <p:nvPr/>
        </p:nvSpPr>
        <p:spPr>
          <a:xfrm>
            <a:off x="131379" y="5528435"/>
            <a:ext cx="8881242"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…keep them safe.</a:t>
            </a:r>
          </a:p>
        </p:txBody>
      </p:sp>
    </p:spTree>
    <p:extLst>
      <p:ext uri="{BB962C8B-B14F-4D97-AF65-F5344CB8AC3E}">
        <p14:creationId xmlns:p14="http://schemas.microsoft.com/office/powerpoint/2010/main" val="40575702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veral colorful post-it notes&#10;&#10;Description automatically generated">
            <a:extLst>
              <a:ext uri="{FF2B5EF4-FFF2-40B4-BE49-F238E27FC236}">
                <a16:creationId xmlns:a16="http://schemas.microsoft.com/office/drawing/2014/main" id="{E511DB2A-EFC3-B8FF-188C-6C3A6E5A8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1" y="0"/>
            <a:ext cx="8966537" cy="6858000"/>
          </a:xfrm>
          <a:prstGeom prst="rect">
            <a:avLst/>
          </a:prstGeom>
        </p:spPr>
      </p:pic>
    </p:spTree>
    <p:extLst>
      <p:ext uri="{BB962C8B-B14F-4D97-AF65-F5344CB8AC3E}">
        <p14:creationId xmlns:p14="http://schemas.microsoft.com/office/powerpoint/2010/main" val="286741616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10;&#10;Description automatically generated">
            <a:extLst>
              <a:ext uri="{FF2B5EF4-FFF2-40B4-BE49-F238E27FC236}">
                <a16:creationId xmlns:a16="http://schemas.microsoft.com/office/drawing/2014/main" id="{E15206D8-474F-A5EE-7229-1B8627FC26A4}"/>
              </a:ext>
            </a:extLst>
          </p:cNvPr>
          <p:cNvPicPr>
            <a:picLocks noChangeAspect="1"/>
          </p:cNvPicPr>
          <p:nvPr/>
        </p:nvPicPr>
        <p:blipFill rotWithShape="1">
          <a:blip r:embed="rId3">
            <a:extLst>
              <a:ext uri="{28A0092B-C50C-407E-A947-70E740481C1C}">
                <a14:useLocalDpi xmlns:a14="http://schemas.microsoft.com/office/drawing/2010/main" val="0"/>
              </a:ext>
            </a:extLst>
          </a:blip>
          <a:srcRect l="9999" r="10001"/>
          <a:stretch/>
        </p:blipFill>
        <p:spPr>
          <a:xfrm>
            <a:off x="-1" y="0"/>
            <a:ext cx="9144000" cy="6858000"/>
          </a:xfrm>
          <a:prstGeom prst="rect">
            <a:avLst/>
          </a:prstGeom>
        </p:spPr>
      </p:pic>
      <p:sp>
        <p:nvSpPr>
          <p:cNvPr id="6" name="Rectangle 5">
            <a:extLst>
              <a:ext uri="{FF2B5EF4-FFF2-40B4-BE49-F238E27FC236}">
                <a16:creationId xmlns:a16="http://schemas.microsoft.com/office/drawing/2014/main" id="{E19B6DC1-8F07-B94D-16A6-C7CEA33FEC48}"/>
              </a:ext>
            </a:extLst>
          </p:cNvPr>
          <p:cNvSpPr/>
          <p:nvPr/>
        </p:nvSpPr>
        <p:spPr>
          <a:xfrm>
            <a:off x="-1" y="4919008"/>
            <a:ext cx="9144000" cy="1938992"/>
          </a:xfrm>
          <a:prstGeom prst="rect">
            <a:avLst/>
          </a:prstGeom>
          <a:solidFill>
            <a:sysClr val="windowText" lastClr="000000">
              <a:alpha val="62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How would you cross…?</a:t>
            </a:r>
          </a:p>
        </p:txBody>
      </p:sp>
    </p:spTree>
    <p:extLst>
      <p:ext uri="{BB962C8B-B14F-4D97-AF65-F5344CB8AC3E}">
        <p14:creationId xmlns:p14="http://schemas.microsoft.com/office/powerpoint/2010/main" val="15915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rosswalk painted on a street&#10;&#10;Description automatically generated">
            <a:extLst>
              <a:ext uri="{FF2B5EF4-FFF2-40B4-BE49-F238E27FC236}">
                <a16:creationId xmlns:a16="http://schemas.microsoft.com/office/drawing/2014/main" id="{D5FE1F68-6DA4-3DBE-53CE-7E826287A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71611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nowy mountain tops with blue sky and clouds&#10;&#10;Description automatically generated">
            <a:extLst>
              <a:ext uri="{FF2B5EF4-FFF2-40B4-BE49-F238E27FC236}">
                <a16:creationId xmlns:a16="http://schemas.microsoft.com/office/drawing/2014/main" id="{3ED3DC2F-3DAD-B80C-E8FB-42447C826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solidFill>
              <a:schemeClr val="bg1"/>
            </a:solidFill>
          </a:ln>
        </p:spPr>
      </p:pic>
      <p:pic>
        <p:nvPicPr>
          <p:cNvPr id="5" name="Picture 4" descr="A cable car going over a mountain&#10;&#10;Description automatically generated">
            <a:extLst>
              <a:ext uri="{FF2B5EF4-FFF2-40B4-BE49-F238E27FC236}">
                <a16:creationId xmlns:a16="http://schemas.microsoft.com/office/drawing/2014/main" id="{CB516FCF-E416-60DB-6A15-860C90D23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385" y="3673629"/>
            <a:ext cx="4424855" cy="2931466"/>
          </a:xfrm>
          <a:prstGeom prst="rect">
            <a:avLst/>
          </a:prstGeom>
          <a:ln>
            <a:solidFill>
              <a:schemeClr val="bg1"/>
            </a:solidFill>
          </a:ln>
        </p:spPr>
      </p:pic>
    </p:spTree>
    <p:extLst>
      <p:ext uri="{BB962C8B-B14F-4D97-AF65-F5344CB8AC3E}">
        <p14:creationId xmlns:p14="http://schemas.microsoft.com/office/powerpoint/2010/main" val="11339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lobe with continents and continents&#10;&#10;Description automatically generated">
            <a:extLst>
              <a:ext uri="{FF2B5EF4-FFF2-40B4-BE49-F238E27FC236}">
                <a16:creationId xmlns:a16="http://schemas.microsoft.com/office/drawing/2014/main" id="{A57BFF33-C61A-32BB-67BC-A872782E4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4" name="Arrow: Down 3">
            <a:extLst>
              <a:ext uri="{FF2B5EF4-FFF2-40B4-BE49-F238E27FC236}">
                <a16:creationId xmlns:a16="http://schemas.microsoft.com/office/drawing/2014/main" id="{6F33FAEB-8987-0EE2-76D6-E45AFA676B89}"/>
              </a:ext>
            </a:extLst>
          </p:cNvPr>
          <p:cNvSpPr/>
          <p:nvPr/>
        </p:nvSpPr>
        <p:spPr>
          <a:xfrm>
            <a:off x="6159062" y="1229710"/>
            <a:ext cx="252248" cy="546538"/>
          </a:xfrm>
          <a:prstGeom prst="down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CCD8307D-AB85-3DE4-2B48-E8419AC89312}"/>
              </a:ext>
            </a:extLst>
          </p:cNvPr>
          <p:cNvSpPr/>
          <p:nvPr/>
        </p:nvSpPr>
        <p:spPr>
          <a:xfrm>
            <a:off x="2732691" y="1655379"/>
            <a:ext cx="252248" cy="546538"/>
          </a:xfrm>
          <a:prstGeom prst="down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09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ridge over a river&#10;&#10;Description automatically generated">
            <a:extLst>
              <a:ext uri="{FF2B5EF4-FFF2-40B4-BE49-F238E27FC236}">
                <a16:creationId xmlns:a16="http://schemas.microsoft.com/office/drawing/2014/main" id="{A66FC3B7-2C1F-3024-F158-88B7FAC0E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75380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iver with trees and a cloudy sky&#10;&#10;Description automatically generated">
            <a:extLst>
              <a:ext uri="{FF2B5EF4-FFF2-40B4-BE49-F238E27FC236}">
                <a16:creationId xmlns:a16="http://schemas.microsoft.com/office/drawing/2014/main" id="{68998E04-FB5D-5E55-558D-AF4A2B996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6490"/>
            <a:ext cx="9144000" cy="5865019"/>
          </a:xfrm>
          <a:prstGeom prst="rect">
            <a:avLst/>
          </a:prstGeom>
          <a:ln>
            <a:solidFill>
              <a:schemeClr val="bg1"/>
            </a:solidFill>
          </a:ln>
        </p:spPr>
      </p:pic>
    </p:spTree>
    <p:extLst>
      <p:ext uri="{BB962C8B-B14F-4D97-AF65-F5344CB8AC3E}">
        <p14:creationId xmlns:p14="http://schemas.microsoft.com/office/powerpoint/2010/main" val="224534517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rrows painted on the ground&#10;&#10;Description automatically generated">
            <a:extLst>
              <a:ext uri="{FF2B5EF4-FFF2-40B4-BE49-F238E27FC236}">
                <a16:creationId xmlns:a16="http://schemas.microsoft.com/office/drawing/2014/main" id="{92A6735B-9A86-2D73-8432-1F2F78BC8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1635551874"/>
      </p:ext>
    </p:extLst>
  </p:cSld>
  <p:clrMapOvr>
    <a:masterClrMapping/>
  </p:clrMapOvr>
  <p:transition spd="med">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8031</TotalTime>
  <Words>1367</Words>
  <Application>Microsoft Office PowerPoint</Application>
  <PresentationFormat>On-screen Show (4:3)</PresentationFormat>
  <Paragraphs>122</Paragraphs>
  <Slides>29</Slides>
  <Notes>29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Avenir Next LT Pro</vt:lpstr>
      <vt:lpstr>Calibri</vt:lpstr>
      <vt:lpstr>Cambria</vt:lpstr>
      <vt:lpstr>Century Gothic</vt:lpstr>
      <vt:lpstr> Black </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155</cp:revision>
  <dcterms:created xsi:type="dcterms:W3CDTF">2012-04-27T15:19:53Z</dcterms:created>
  <dcterms:modified xsi:type="dcterms:W3CDTF">2023-09-16T15:38:32Z</dcterms:modified>
</cp:coreProperties>
</file>