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8" r:id="rId2"/>
    <p:sldMasterId id="2147483820" r:id="rId3"/>
    <p:sldMasterId id="2147483832" r:id="rId4"/>
  </p:sldMasterIdLst>
  <p:notesMasterIdLst>
    <p:notesMasterId r:id="rId28"/>
  </p:notesMasterIdLst>
  <p:sldIdLst>
    <p:sldId id="530" r:id="rId5"/>
    <p:sldId id="531" r:id="rId6"/>
    <p:sldId id="546" r:id="rId7"/>
    <p:sldId id="545" r:id="rId8"/>
    <p:sldId id="547" r:id="rId9"/>
    <p:sldId id="553" r:id="rId10"/>
    <p:sldId id="548" r:id="rId11"/>
    <p:sldId id="550" r:id="rId12"/>
    <p:sldId id="509" r:id="rId13"/>
    <p:sldId id="529" r:id="rId14"/>
    <p:sldId id="258" r:id="rId15"/>
    <p:sldId id="259" r:id="rId16"/>
    <p:sldId id="260" r:id="rId17"/>
    <p:sldId id="263" r:id="rId18"/>
    <p:sldId id="551" r:id="rId19"/>
    <p:sldId id="262" r:id="rId20"/>
    <p:sldId id="264" r:id="rId21"/>
    <p:sldId id="549" r:id="rId22"/>
    <p:sldId id="552" r:id="rId23"/>
    <p:sldId id="544" r:id="rId24"/>
    <p:sldId id="431" r:id="rId25"/>
    <p:sldId id="432" r:id="rId26"/>
    <p:sldId id="50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60568" autoAdjust="0"/>
  </p:normalViewPr>
  <p:slideViewPr>
    <p:cSldViewPr snapToGrid="0" snapToObjects="1">
      <p:cViewPr varScale="1">
        <p:scale>
          <a:sx n="59" d="100"/>
          <a:sy n="59" d="100"/>
        </p:scale>
        <p:origin x="60" y="1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B96453-0F7D-48E5-BC5E-8001A039436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GB"/>
          </a:p>
        </p:txBody>
      </p:sp>
      <p:sp>
        <p:nvSpPr>
          <p:cNvPr id="3" name="Date Placeholder 2">
            <a:extLst>
              <a:ext uri="{FF2B5EF4-FFF2-40B4-BE49-F238E27FC236}">
                <a16:creationId xmlns:a16="http://schemas.microsoft.com/office/drawing/2014/main" id="{1650C338-F78E-42D1-A873-321FE74EA55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CFC7FD5-9F27-46E7-9EDF-305FB733B836}" type="datetimeFigureOut">
              <a:rPr lang="en-GB"/>
              <a:pPr>
                <a:defRPr/>
              </a:pPr>
              <a:t>21/08/2023</a:t>
            </a:fld>
            <a:endParaRPr lang="en-GB"/>
          </a:p>
        </p:txBody>
      </p:sp>
      <p:sp>
        <p:nvSpPr>
          <p:cNvPr id="4" name="Slide Image Placeholder 3">
            <a:extLst>
              <a:ext uri="{FF2B5EF4-FFF2-40B4-BE49-F238E27FC236}">
                <a16:creationId xmlns:a16="http://schemas.microsoft.com/office/drawing/2014/main" id="{D1090538-AD01-4663-B33F-45C8D218B3DC}"/>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001761CF-E2E2-4153-9E08-08F9246470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2184037-BEF3-4D80-9093-78F3DCD1B63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GB"/>
          </a:p>
        </p:txBody>
      </p:sp>
      <p:sp>
        <p:nvSpPr>
          <p:cNvPr id="7" name="Slide Number Placeholder 6">
            <a:extLst>
              <a:ext uri="{FF2B5EF4-FFF2-40B4-BE49-F238E27FC236}">
                <a16:creationId xmlns:a16="http://schemas.microsoft.com/office/drawing/2014/main" id="{419DF65E-09F8-45E4-9D0D-38D82BC9F7E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3F034EC4-407C-45A2-A68D-5AA35CD07E4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800" b="1" dirty="0">
                <a:latin typeface="Avenir Next LT Pro" panose="020B0504020202020204" pitchFamily="34" charset="0"/>
                <a:ea typeface="MS Mincho" panose="02020609040205080304" pitchFamily="49" charset="-128"/>
                <a:cs typeface="Times New Roman" panose="02020603050405020304" pitchFamily="18" charset="0"/>
              </a:rPr>
              <a:t>Slide 1:</a:t>
            </a:r>
            <a:r>
              <a:rPr lang="en-GB" altLang="en-US" sz="18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07408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b="1" dirty="0"/>
              <a:t>Slide 10:</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…our story ended </a:t>
            </a:r>
            <a:r>
              <a:rPr lang="en-GB" sz="1800" i="1" dirty="0">
                <a:effectLst/>
                <a:latin typeface="Calibri" panose="020F0502020204030204" pitchFamily="34" charset="0"/>
                <a:ea typeface="Times New Roman" panose="02020603050405020304" pitchFamily="18" charset="0"/>
              </a:rPr>
              <a:t>[sing it, as last week if you can!]</a:t>
            </a:r>
            <a:r>
              <a:rPr lang="en-GB" b="0"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0" dirty="0"/>
              <a:t>‘And so God sent one final plague</a:t>
            </a:r>
            <a:r>
              <a:rPr lang="en-GB" sz="1200" b="0" kern="1200" dirty="0">
                <a:solidFill>
                  <a:schemeClr val="tx1"/>
                </a:solidFill>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kern="1200" dirty="0">
                <a:solidFill>
                  <a:schemeClr val="tx1"/>
                </a:solidFill>
                <a:latin typeface="+mn-lt"/>
                <a:ea typeface="+mn-ea"/>
                <a:cs typeface="+mn-cs"/>
              </a:rPr>
              <a:t>I’ll tell you all next week!........’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kern="1200" dirty="0">
                <a:solidFill>
                  <a:schemeClr val="tx1"/>
                </a:solidFill>
                <a:latin typeface="+mn-lt"/>
                <a:ea typeface="+mn-ea"/>
                <a:cs typeface="+mn-cs"/>
              </a:rPr>
              <a:t>So Moses and Aaron had been to see Pharoah 10 times: 9 times he’d made – and broken – his promise to let God’s people go.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b="0" kern="1200" dirty="0">
                <a:solidFill>
                  <a:schemeClr val="tx1"/>
                </a:solidFill>
                <a:latin typeface="+mn-lt"/>
                <a:ea typeface="+mn-ea"/>
                <a:cs typeface="+mn-cs"/>
              </a:rPr>
              <a:t>The final plague was </a:t>
            </a:r>
            <a:r>
              <a:rPr lang="en-GB" sz="1200" b="1" kern="1200" dirty="0">
                <a:solidFill>
                  <a:schemeClr val="tx1"/>
                </a:solidFill>
                <a:latin typeface="+mn-lt"/>
                <a:ea typeface="+mn-ea"/>
                <a:cs typeface="+mn-cs"/>
              </a:rPr>
              <a:t>even more terrible </a:t>
            </a:r>
            <a:r>
              <a:rPr lang="en-GB" sz="1200" b="0" kern="1200" dirty="0">
                <a:solidFill>
                  <a:schemeClr val="tx1"/>
                </a:solidFill>
                <a:latin typeface="+mn-lt"/>
                <a:ea typeface="+mn-ea"/>
                <a:cs typeface="+mn-cs"/>
              </a:rPr>
              <a:t>than the previous 9 and it plays a big part in the festival that uses the special flat bread, so let’s find out what happened next….</a:t>
            </a:r>
            <a:endParaRPr lang="en-GB" b="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200" b="0" kern="1200" dirty="0">
              <a:solidFill>
                <a:schemeClr val="tx1"/>
              </a:solidFill>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extLst>
      <p:ext uri="{BB962C8B-B14F-4D97-AF65-F5344CB8AC3E}">
        <p14:creationId xmlns:p14="http://schemas.microsoft.com/office/powerpoint/2010/main" val="309909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11: </a:t>
            </a:r>
            <a:r>
              <a:rPr lang="en-US" dirty="0"/>
              <a:t>God told Moses, ‘Gather the people of Israel and tell every family of Israel that they must eat a meal of roast lamb, with herb sauce and bread. It will be a quick meal, because you need to be ready to leave when Pharoah agrees to let you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12: </a:t>
            </a:r>
            <a:r>
              <a:rPr lang="en-US" dirty="0"/>
              <a:t>‘Take a small branch and paint the blood of the lamb around the door frame. It will keep you safe from the death that will come on the land. You must remember how you were slaves in Egypt, and this day of freedom, for all time,’ said God.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13: </a:t>
            </a:r>
            <a:r>
              <a:rPr lang="en-US" dirty="0"/>
              <a:t>‘Stay inside your house because death will pass through the city. The oldest son in each family will die because Pharaoh will not listen and let God’s people go.’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14: </a:t>
            </a:r>
            <a:r>
              <a:rPr lang="en-US" dirty="0"/>
              <a:t>So, the families of Israel did as God told Moses and prayed that God would keep them safe. They gathered to eat their meal of lamb, herbs and bread, but it all happened more quickly than they were expecting….That night, even Pharaoh's eldest son became sick and died. But God kept the families of Israel safe.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15: </a:t>
            </a:r>
            <a:r>
              <a:rPr lang="en-US" dirty="0"/>
              <a:t>And so, Pharaoh finally changed his mind. He summoned Moses and Aaron in the middle of the night and told them to </a:t>
            </a:r>
            <a:r>
              <a:rPr lang="en-US" b="1" dirty="0"/>
              <a:t>go!</a:t>
            </a:r>
          </a:p>
          <a:p>
            <a:pPr lvl="0"/>
            <a:endParaRPr lang="en-US" b="1" dirty="0"/>
          </a:p>
          <a:p>
            <a:pPr lvl="0"/>
            <a:endParaRPr lang="en-US" b="0"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16: </a:t>
            </a:r>
            <a:r>
              <a:rPr lang="en-US" b="0" dirty="0"/>
              <a:t>The people of Israel didn’t even have time to put yeast in their bread….but packed it up with all that they owned, before Pharoah changed his mind!</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1" dirty="0"/>
              <a:t>Slide 17: </a:t>
            </a:r>
            <a:r>
              <a:rPr lang="en-US" dirty="0"/>
              <a:t>And so early the next morning, all the children of Israel left Egypt. After 430 years of being slaves they were free, just as God had promised! But this was only just the start of their big adventures….. </a:t>
            </a:r>
          </a:p>
          <a:p>
            <a:pPr lvl="0"/>
            <a:r>
              <a:rPr lang="en-US" sz="1800" i="1" dirty="0">
                <a:effectLst/>
                <a:latin typeface="Calibri" panose="020F0502020204030204" pitchFamily="34" charset="0"/>
                <a:ea typeface="MS Mincho" panose="02020609040205080304" pitchFamily="49" charset="-128"/>
              </a:rPr>
              <a:t>[add your own cliffhanger sound effects here!!!]</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left © Jewish Museum, Passover in lockdown; right © Surrey SACRE</a:t>
            </a:r>
          </a:p>
          <a:p>
            <a:endParaRPr lang="en-GB" dirty="0"/>
          </a:p>
          <a:p>
            <a:r>
              <a:rPr lang="en-GB" b="1" dirty="0"/>
              <a:t>Slide 18: </a:t>
            </a:r>
            <a:r>
              <a:rPr lang="en-GB" dirty="0"/>
              <a:t>This is how Jewish people today do what God commanded the people when they left Egypt – to</a:t>
            </a:r>
            <a:r>
              <a:rPr lang="en-GB" b="1" dirty="0"/>
              <a:t> remember </a:t>
            </a:r>
            <a:r>
              <a:rPr lang="en-GB" dirty="0"/>
              <a:t>how they had been slaves, but that he had set them free. The festival is called Passover, because death ‘passed over’, and happens around our Easter time.</a:t>
            </a:r>
          </a:p>
          <a:p>
            <a:r>
              <a:rPr lang="en-GB" dirty="0"/>
              <a:t>As well as being a serious time to remember, it’s also lots of fun – and has a special meal that happens, with special food put onto a plate called a seder plate [you can see it in the photo]. Each item has a place on the plate, and in the story – including matzah, which symbolises the flat bread that God’s people carried out of Egypt when they left.</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18</a:t>
            </a:fld>
            <a:endParaRPr lang="en-GB"/>
          </a:p>
        </p:txBody>
      </p:sp>
    </p:spTree>
    <p:extLst>
      <p:ext uri="{BB962C8B-B14F-4D97-AF65-F5344CB8AC3E}">
        <p14:creationId xmlns:p14="http://schemas.microsoft.com/office/powerpoint/2010/main" val="2688586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19: </a:t>
            </a:r>
            <a:r>
              <a:rPr lang="en-GB" b="0" dirty="0"/>
              <a:t>In schools this week, many of us will be thinking about food too: it’s Harvest Festival time!! The foods we grow and buy can be reminders for us to be thankful too….</a:t>
            </a:r>
          </a:p>
          <a:p>
            <a:r>
              <a:rPr lang="en-GB" b="1" dirty="0"/>
              <a:t>So let’s pause and do that now….</a:t>
            </a:r>
          </a:p>
          <a:p>
            <a:r>
              <a:rPr lang="en-GB" b="1" dirty="0"/>
              <a:t>…..as we look at the picture, I wonder what these things might remind us of?....</a:t>
            </a:r>
          </a:p>
          <a:p>
            <a:r>
              <a:rPr lang="en-GB" b="1" dirty="0"/>
              <a:t>….I wonder how Harvest time reminds us to be thankful?....or what other things we might want to be grateful for today?.....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t>….I wonder how being grateful might help us to build a stronger community?....</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19</a:t>
            </a:fld>
            <a:endParaRPr lang="en-GB"/>
          </a:p>
        </p:txBody>
      </p:sp>
    </p:spTree>
    <p:extLst>
      <p:ext uri="{BB962C8B-B14F-4D97-AF65-F5344CB8AC3E}">
        <p14:creationId xmlns:p14="http://schemas.microsoft.com/office/powerpoint/2010/main" val="202107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F11FCAEB-2A35-4B12-952F-D41F400DFD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7A95FB2-7C5F-4AB3-AEDD-95EC09312B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200" b="1" dirty="0">
                <a:latin typeface="Avenir Next LT Pro" panose="020B0504020202020204" pitchFamily="34" charset="0"/>
                <a:ea typeface="MS Mincho" panose="02020609040205080304" pitchFamily="49" charset="-128"/>
                <a:cs typeface="Times New Roman" panose="02020603050405020304" pitchFamily="18" charset="0"/>
              </a:rPr>
              <a:t>Slide 2:</a:t>
            </a:r>
            <a:r>
              <a:rPr lang="en-GB" altLang="en-US" sz="1200" dirty="0">
                <a:latin typeface="Avenir Next LT Pro" panose="020B0504020202020204" pitchFamily="34" charset="0"/>
                <a:ea typeface="MS Mincho" panose="02020609040205080304" pitchFamily="49" charset="-128"/>
                <a:cs typeface="Times New Roman" panose="02020603050405020304" pitchFamily="18" charset="0"/>
              </a:rPr>
              <a:t> Use these gathering words for this term, or your usual greeting if you prefer.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Why not invent some actions to make them extra memorable?!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GB" altLang="en-US" dirty="0">
              <a:ea typeface="MS Mincho" panose="02020609040205080304" pitchFamily="49" charset="-128"/>
              <a:cs typeface="Times New Roman" panose="02020603050405020304" pitchFamily="18" charset="0"/>
            </a:endParaRPr>
          </a:p>
          <a:p>
            <a:pPr>
              <a:spcBef>
                <a:spcPct val="0"/>
              </a:spcBef>
            </a:pPr>
            <a:endParaRPr lang="en-GB" altLang="en-US" dirty="0">
              <a:ea typeface="MS Mincho" panose="02020609040205080304" pitchFamily="49" charset="-128"/>
              <a:cs typeface="Times New Roman" panose="02020603050405020304" pitchFamily="18" charset="0"/>
            </a:endParaRPr>
          </a:p>
        </p:txBody>
      </p:sp>
      <p:sp>
        <p:nvSpPr>
          <p:cNvPr id="5124" name="Slide Number Placeholder 3">
            <a:extLst>
              <a:ext uri="{FF2B5EF4-FFF2-40B4-BE49-F238E27FC236}">
                <a16:creationId xmlns:a16="http://schemas.microsoft.com/office/drawing/2014/main" id="{63DE72E6-8B3A-4A9A-B50D-8E629B7690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F91C69-9339-42C2-BD4E-8696A5B19D7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20: Prayer</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Today, we are going to pray in a very different way – as always, you can choose to pray, or not to…..</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For a few moments, we’ll be quiet and think, but we are going to pray a very LOUD prayer shortly….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In the stillness now, think about one thing that you are super-grateful for and hold it in your thoughts……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b="0" dirty="0">
                <a:effectLst/>
                <a:latin typeface="Calibri" panose="020F0502020204030204" pitchFamily="34" charset="0"/>
                <a:ea typeface="Calibri" panose="020F0502020204030204" pitchFamily="34" charset="0"/>
                <a:cs typeface="Times New Roman" panose="02020603050405020304" pitchFamily="18" charset="0"/>
              </a:rPr>
              <a:t>Now, after I say the words ‘We are grateful for…..’, we’re going to shout out the thing that we’ve been thinking about in one big, thankful prayer. Are you ready?!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r>
              <a:rPr lang="en-GB" b="1" dirty="0"/>
              <a:t>We are grateful for……</a:t>
            </a:r>
          </a:p>
          <a:p>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20</a:t>
            </a:fld>
            <a:endParaRPr lang="en-GB"/>
          </a:p>
        </p:txBody>
      </p:sp>
    </p:spTree>
    <p:extLst>
      <p:ext uri="{BB962C8B-B14F-4D97-AF65-F5344CB8AC3E}">
        <p14:creationId xmlns:p14="http://schemas.microsoft.com/office/powerpoint/2010/main" val="316204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6629F1C-0809-4594-860D-0945591F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7AE2DC5-A799-46DA-BC3C-0866EC402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n-US" dirty="0">
              <a:ea typeface="Calibri" panose="020F0502020204030204" pitchFamily="34" charset="0"/>
              <a:cs typeface="Times New Roman" panose="02020603050405020304" pitchFamily="18" charset="0"/>
            </a:endParaRPr>
          </a:p>
        </p:txBody>
      </p:sp>
      <p:sp>
        <p:nvSpPr>
          <p:cNvPr id="36868" name="Slide Number Placeholder 3">
            <a:extLst>
              <a:ext uri="{FF2B5EF4-FFF2-40B4-BE49-F238E27FC236}">
                <a16:creationId xmlns:a16="http://schemas.microsoft.com/office/drawing/2014/main" id="{40E98E1D-BBEB-41E9-B930-D500A66A9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360966-C245-46BC-915D-8E2EDA6AAF3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b="1" dirty="0"/>
              <a:t>Slide 22: </a:t>
            </a:r>
            <a:r>
              <a:rPr lang="en-GB" altLang="en-US" dirty="0"/>
              <a:t>Remind children of today’s key message – to remember to be grateful</a:t>
            </a: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Make a seder plate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Our theme this week reminds us that we have much to be thankful for at Harvest time. Like Jewish people will put special foods on their seder plate to help them to remember how God set them free, draw some things on your plate to help you to remember or say thank you this Harvest time – or for anything else that you are grateful for.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l"/>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034EC4-407C-45A2-A68D-5AA35CD07E49}"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61537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Who likes food?!</a:t>
            </a:r>
          </a:p>
          <a:p>
            <a:r>
              <a:rPr lang="en-GB" b="0" dirty="0"/>
              <a:t>Today’s assembly is going to have a bit of a food theme, so to get us started (and our mouths watering!) let’s have a look at some food and decide when we might eat certain things…and why.</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3</a:t>
            </a:fld>
            <a:endParaRPr lang="en-GB"/>
          </a:p>
        </p:txBody>
      </p:sp>
    </p:spTree>
    <p:extLst>
      <p:ext uri="{BB962C8B-B14F-4D97-AF65-F5344CB8AC3E}">
        <p14:creationId xmlns:p14="http://schemas.microsoft.com/office/powerpoint/2010/main" val="1237059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dirty="0"/>
              <a:t>Birthday – to celebrate being a whole year older</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4</a:t>
            </a:fld>
            <a:endParaRPr lang="en-GB"/>
          </a:p>
        </p:txBody>
      </p:sp>
    </p:spTree>
    <p:extLst>
      <p:ext uri="{BB962C8B-B14F-4D97-AF65-F5344CB8AC3E}">
        <p14:creationId xmlns:p14="http://schemas.microsoft.com/office/powerpoint/2010/main" val="2685830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dirty="0"/>
              <a:t>Easter egg – the egg is shaped like the empty tomb at the resurrection of Jesus</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5</a:t>
            </a:fld>
            <a:endParaRPr lang="en-GB"/>
          </a:p>
        </p:txBody>
      </p:sp>
    </p:spTree>
    <p:extLst>
      <p:ext uri="{BB962C8B-B14F-4D97-AF65-F5344CB8AC3E}">
        <p14:creationId xmlns:p14="http://schemas.microsoft.com/office/powerpoint/2010/main" val="3463747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Fortune cookies – which are a part of Chinese New Year festivals and often contain wise words to act on.</a:t>
            </a:r>
            <a:endParaRPr lang="en-GB" b="1" dirty="0"/>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6</a:t>
            </a:fld>
            <a:endParaRPr lang="en-GB"/>
          </a:p>
        </p:txBody>
      </p:sp>
    </p:spTree>
    <p:extLst>
      <p:ext uri="{BB962C8B-B14F-4D97-AF65-F5344CB8AC3E}">
        <p14:creationId xmlns:p14="http://schemas.microsoft.com/office/powerpoint/2010/main" val="60233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a:t>
            </a:r>
            <a:r>
              <a:rPr lang="en-GB" dirty="0"/>
              <a:t>Pancakes – the start of Lent, 40 days before Easter, remembering Jesus’ time in the desert</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7</a:t>
            </a:fld>
            <a:endParaRPr lang="en-GB"/>
          </a:p>
        </p:txBody>
      </p:sp>
    </p:spTree>
    <p:extLst>
      <p:ext uri="{BB962C8B-B14F-4D97-AF65-F5344CB8AC3E}">
        <p14:creationId xmlns:p14="http://schemas.microsoft.com/office/powerpoint/2010/main" val="1623758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So what’s this?!! </a:t>
            </a:r>
            <a:r>
              <a:rPr lang="en-GB" dirty="0"/>
              <a:t>Talk together about what this might be – it’s possible that some older pupils might know, but the best guess might relate to it being a cream cracker – which isn’t a bad guess!</a:t>
            </a:r>
          </a:p>
          <a:p>
            <a:endParaRPr lang="en-GB" dirty="0"/>
          </a:p>
          <a:p>
            <a:r>
              <a:rPr lang="en-GB" dirty="0"/>
              <a:t>This is a matza – a very flat kind of bread – which is eaten as part of a Jewish festival that’s linked to the next part of our Moses story: I’ll tell you more a bit later! But for now, keep your eyes and ears open to see if you can work out why….</a:t>
            </a:r>
          </a:p>
        </p:txBody>
      </p:sp>
      <p:sp>
        <p:nvSpPr>
          <p:cNvPr id="4" name="Slide Number Placeholder 3"/>
          <p:cNvSpPr>
            <a:spLocks noGrp="1"/>
          </p:cNvSpPr>
          <p:nvPr>
            <p:ph type="sldNum" sz="quarter" idx="5"/>
          </p:nvPr>
        </p:nvSpPr>
        <p:spPr/>
        <p:txBody>
          <a:bodyPr/>
          <a:lstStyle/>
          <a:p>
            <a:pPr>
              <a:defRPr/>
            </a:pPr>
            <a:fld id="{3F034EC4-407C-45A2-A68D-5AA35CD07E49}" type="slidenum">
              <a:rPr lang="en-GB" smtClean="0"/>
              <a:pPr>
                <a:defRPr/>
              </a:pPr>
              <a:t>8</a:t>
            </a:fld>
            <a:endParaRPr lang="en-GB"/>
          </a:p>
        </p:txBody>
      </p:sp>
    </p:spTree>
    <p:extLst>
      <p:ext uri="{BB962C8B-B14F-4D97-AF65-F5344CB8AC3E}">
        <p14:creationId xmlns:p14="http://schemas.microsoft.com/office/powerpoint/2010/main" val="409960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21.08.2023</a:t>
            </a:fld>
            <a:endParaRPr lang="cs-CZ"/>
          </a:p>
        </p:txBody>
      </p:sp>
      <p:sp>
        <p:nvSpPr>
          <p:cNvPr id="4" name="Slide Image Placeholder 3"/>
          <p:cNvSpPr>
            <a:spLocks noGrp="1" noRot="1" noChangeAspect="1"/>
          </p:cNvSpPr>
          <p:nvPr>
            <p:ph type="sldImg" idx="2"/>
          </p:nvPr>
        </p:nvSpPr>
        <p:spPr>
          <a:xfrm>
            <a:off x="2860675" y="512763"/>
            <a:ext cx="342265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b="0" dirty="0"/>
              <a:t>Once again, we are very grateful to © </a:t>
            </a:r>
            <a:r>
              <a:rPr lang="en-US" b="0" dirty="0" err="1"/>
              <a:t>FreeBibleImages</a:t>
            </a:r>
            <a:r>
              <a:rPr lang="en-US" b="0" dirty="0"/>
              <a:t> for the Moses story pictures, with text adapted for this collective worship</a:t>
            </a:r>
          </a:p>
          <a:p>
            <a:pPr lvl="0"/>
            <a:endParaRPr lang="en-US" b="0" dirty="0"/>
          </a:p>
          <a:p>
            <a:pPr lvl="0"/>
            <a:r>
              <a:rPr lang="en-US" b="1" dirty="0"/>
              <a:t>Slide 9: </a:t>
            </a:r>
          </a:p>
          <a:p>
            <a:pPr lvl="0"/>
            <a:r>
              <a:rPr lang="en-US" b="0" i="0" dirty="0"/>
              <a:t>When we left Moses last week…..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extLst>
      <p:ext uri="{BB962C8B-B14F-4D97-AF65-F5344CB8AC3E}">
        <p14:creationId xmlns:p14="http://schemas.microsoft.com/office/powerpoint/2010/main" val="3173054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6485CD8-7271-4961-9399-5923EF131A73}"/>
              </a:ext>
            </a:extLst>
          </p:cNvPr>
          <p:cNvSpPr>
            <a:spLocks noGrp="1"/>
          </p:cNvSpPr>
          <p:nvPr>
            <p:ph type="dt" sz="half" idx="10"/>
          </p:nvPr>
        </p:nvSpPr>
        <p:spPr/>
        <p:txBody>
          <a:bodyPr/>
          <a:lstStyle>
            <a:lvl1pPr>
              <a:defRPr/>
            </a:lvl1pPr>
          </a:lstStyle>
          <a:p>
            <a:pPr>
              <a:defRPr/>
            </a:pPr>
            <a:fld id="{BF26A5B2-A6EE-481B-ADFD-6205EDF287B8}"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5A51371B-4016-4418-838B-523FFE184E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C74D70-D229-4FEC-BD84-31A19465B1E4}"/>
              </a:ext>
            </a:extLst>
          </p:cNvPr>
          <p:cNvSpPr>
            <a:spLocks noGrp="1"/>
          </p:cNvSpPr>
          <p:nvPr>
            <p:ph type="sldNum" sz="quarter" idx="12"/>
          </p:nvPr>
        </p:nvSpPr>
        <p:spPr/>
        <p:txBody>
          <a:bodyPr/>
          <a:lstStyle>
            <a:lvl1pPr>
              <a:defRPr/>
            </a:lvl1pPr>
          </a:lstStyle>
          <a:p>
            <a:pPr>
              <a:defRPr/>
            </a:pPr>
            <a:fld id="{653C4105-F3E6-4536-93E4-8524474DE03A}" type="slidenum">
              <a:rPr lang="en-US" altLang="en-US"/>
              <a:pPr>
                <a:defRPr/>
              </a:pPr>
              <a:t>‹#›</a:t>
            </a:fld>
            <a:endParaRPr lang="en-US" altLang="en-US"/>
          </a:p>
        </p:txBody>
      </p:sp>
    </p:spTree>
    <p:extLst>
      <p:ext uri="{BB962C8B-B14F-4D97-AF65-F5344CB8AC3E}">
        <p14:creationId xmlns:p14="http://schemas.microsoft.com/office/powerpoint/2010/main" val="3558103697"/>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DA788-CB04-4629-90C3-5E144CFD85BE}"/>
              </a:ext>
            </a:extLst>
          </p:cNvPr>
          <p:cNvSpPr>
            <a:spLocks noGrp="1"/>
          </p:cNvSpPr>
          <p:nvPr>
            <p:ph type="dt" sz="half" idx="10"/>
          </p:nvPr>
        </p:nvSpPr>
        <p:spPr/>
        <p:txBody>
          <a:bodyPr/>
          <a:lstStyle>
            <a:lvl1pPr>
              <a:defRPr/>
            </a:lvl1pPr>
          </a:lstStyle>
          <a:p>
            <a:pPr>
              <a:defRPr/>
            </a:pPr>
            <a:fld id="{91D626A4-CB0F-4517-B324-A2710C7A777F}"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109798EE-BC83-473F-95A4-C3FCFA9927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4434E4-F90D-447A-A534-F69764A17B7E}"/>
              </a:ext>
            </a:extLst>
          </p:cNvPr>
          <p:cNvSpPr>
            <a:spLocks noGrp="1"/>
          </p:cNvSpPr>
          <p:nvPr>
            <p:ph type="sldNum" sz="quarter" idx="12"/>
          </p:nvPr>
        </p:nvSpPr>
        <p:spPr/>
        <p:txBody>
          <a:bodyPr/>
          <a:lstStyle>
            <a:lvl1pPr>
              <a:defRPr/>
            </a:lvl1pPr>
          </a:lstStyle>
          <a:p>
            <a:pPr>
              <a:defRPr/>
            </a:pPr>
            <a:fld id="{1FB9CAD3-9A18-4569-8EAA-EE7B853E5DC4}" type="slidenum">
              <a:rPr lang="en-US" altLang="en-US"/>
              <a:pPr>
                <a:defRPr/>
              </a:pPr>
              <a:t>‹#›</a:t>
            </a:fld>
            <a:endParaRPr lang="en-US" altLang="en-US"/>
          </a:p>
        </p:txBody>
      </p:sp>
    </p:spTree>
    <p:extLst>
      <p:ext uri="{BB962C8B-B14F-4D97-AF65-F5344CB8AC3E}">
        <p14:creationId xmlns:p14="http://schemas.microsoft.com/office/powerpoint/2010/main" val="226194388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89B724-77F6-4743-955D-CE6332F9FB1D}"/>
              </a:ext>
            </a:extLst>
          </p:cNvPr>
          <p:cNvSpPr>
            <a:spLocks noGrp="1"/>
          </p:cNvSpPr>
          <p:nvPr>
            <p:ph type="dt" sz="half" idx="10"/>
          </p:nvPr>
        </p:nvSpPr>
        <p:spPr/>
        <p:txBody>
          <a:bodyPr/>
          <a:lstStyle>
            <a:lvl1pPr>
              <a:defRPr/>
            </a:lvl1pPr>
          </a:lstStyle>
          <a:p>
            <a:pPr>
              <a:defRPr/>
            </a:pPr>
            <a:fld id="{EC5112A2-95D7-4558-B512-A485D2203EED}"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B1DCFAD4-1918-496F-9B26-93B44506D5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12CA47E-572F-49AC-8932-9E91331C4C6B}"/>
              </a:ext>
            </a:extLst>
          </p:cNvPr>
          <p:cNvSpPr>
            <a:spLocks noGrp="1"/>
          </p:cNvSpPr>
          <p:nvPr>
            <p:ph type="sldNum" sz="quarter" idx="12"/>
          </p:nvPr>
        </p:nvSpPr>
        <p:spPr/>
        <p:txBody>
          <a:bodyPr/>
          <a:lstStyle>
            <a:lvl1pPr>
              <a:defRPr/>
            </a:lvl1pPr>
          </a:lstStyle>
          <a:p>
            <a:pPr>
              <a:defRPr/>
            </a:pPr>
            <a:fld id="{F6886EE3-3AD1-4106-8D36-88B073899D77}" type="slidenum">
              <a:rPr lang="en-US" altLang="en-US"/>
              <a:pPr>
                <a:defRPr/>
              </a:pPr>
              <a:t>‹#›</a:t>
            </a:fld>
            <a:endParaRPr lang="en-US" altLang="en-US"/>
          </a:p>
        </p:txBody>
      </p:sp>
    </p:spTree>
    <p:extLst>
      <p:ext uri="{BB962C8B-B14F-4D97-AF65-F5344CB8AC3E}">
        <p14:creationId xmlns:p14="http://schemas.microsoft.com/office/powerpoint/2010/main" val="5280432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4D7A12-3D34-42C2-A1FE-B5F489582A17}"/>
              </a:ext>
            </a:extLst>
          </p:cNvPr>
          <p:cNvSpPr>
            <a:spLocks noGrp="1"/>
          </p:cNvSpPr>
          <p:nvPr>
            <p:ph type="dt" sz="half" idx="10"/>
          </p:nvPr>
        </p:nvSpPr>
        <p:spPr/>
        <p:txBody>
          <a:bodyPr/>
          <a:lstStyle>
            <a:lvl1pPr>
              <a:defRPr/>
            </a:lvl1pPr>
          </a:lstStyle>
          <a:p>
            <a:pPr>
              <a:defRPr/>
            </a:pPr>
            <a:fld id="{422C00FF-C37B-45C7-A6A2-5085D427F0C0}"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8F8A678-B705-46F2-8EC1-DCAC91BE707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32B49D-CA54-42F5-BAD8-D3846033A56F}"/>
              </a:ext>
            </a:extLst>
          </p:cNvPr>
          <p:cNvSpPr>
            <a:spLocks noGrp="1"/>
          </p:cNvSpPr>
          <p:nvPr>
            <p:ph type="sldNum" sz="quarter" idx="12"/>
          </p:nvPr>
        </p:nvSpPr>
        <p:spPr/>
        <p:txBody>
          <a:bodyPr/>
          <a:lstStyle>
            <a:lvl1pPr>
              <a:defRPr/>
            </a:lvl1pPr>
          </a:lstStyle>
          <a:p>
            <a:pPr>
              <a:defRPr/>
            </a:pPr>
            <a:fld id="{AE1C2A05-43F3-4B46-8E83-26D76BDEEF8E}" type="slidenum">
              <a:rPr lang="en-GB" altLang="en-US"/>
              <a:pPr>
                <a:defRPr/>
              </a:pPr>
              <a:t>‹#›</a:t>
            </a:fld>
            <a:endParaRPr lang="en-GB" altLang="en-US"/>
          </a:p>
        </p:txBody>
      </p:sp>
    </p:spTree>
    <p:extLst>
      <p:ext uri="{BB962C8B-B14F-4D97-AF65-F5344CB8AC3E}">
        <p14:creationId xmlns:p14="http://schemas.microsoft.com/office/powerpoint/2010/main" val="143100722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727ED5-DA30-4296-AFF6-01B30131B83D}"/>
              </a:ext>
            </a:extLst>
          </p:cNvPr>
          <p:cNvSpPr>
            <a:spLocks noGrp="1"/>
          </p:cNvSpPr>
          <p:nvPr>
            <p:ph type="dt" sz="half" idx="10"/>
          </p:nvPr>
        </p:nvSpPr>
        <p:spPr/>
        <p:txBody>
          <a:bodyPr/>
          <a:lstStyle>
            <a:lvl1pPr>
              <a:defRPr/>
            </a:lvl1pPr>
          </a:lstStyle>
          <a:p>
            <a:pPr>
              <a:defRPr/>
            </a:pPr>
            <a:fld id="{CE83E86E-DFF1-4382-8264-A6E6750A9A0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88A7BE00-7F9C-4BA5-B9FC-67C8DB92ABB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A4B4F27-75A7-4E73-A18F-EB85AF129E6B}"/>
              </a:ext>
            </a:extLst>
          </p:cNvPr>
          <p:cNvSpPr>
            <a:spLocks noGrp="1"/>
          </p:cNvSpPr>
          <p:nvPr>
            <p:ph type="sldNum" sz="quarter" idx="12"/>
          </p:nvPr>
        </p:nvSpPr>
        <p:spPr/>
        <p:txBody>
          <a:bodyPr/>
          <a:lstStyle>
            <a:lvl1pPr>
              <a:defRPr/>
            </a:lvl1pPr>
          </a:lstStyle>
          <a:p>
            <a:pPr>
              <a:defRPr/>
            </a:pPr>
            <a:fld id="{D4D883A4-9A31-44EA-8619-52DFE82B79A0}" type="slidenum">
              <a:rPr lang="en-GB" altLang="en-US"/>
              <a:pPr>
                <a:defRPr/>
              </a:pPr>
              <a:t>‹#›</a:t>
            </a:fld>
            <a:endParaRPr lang="en-GB" altLang="en-US"/>
          </a:p>
        </p:txBody>
      </p:sp>
    </p:spTree>
    <p:extLst>
      <p:ext uri="{BB962C8B-B14F-4D97-AF65-F5344CB8AC3E}">
        <p14:creationId xmlns:p14="http://schemas.microsoft.com/office/powerpoint/2010/main" val="329636302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49C12D-D836-4685-8D4A-1C74EE9EC0B9}"/>
              </a:ext>
            </a:extLst>
          </p:cNvPr>
          <p:cNvSpPr>
            <a:spLocks noGrp="1"/>
          </p:cNvSpPr>
          <p:nvPr>
            <p:ph type="dt" sz="half" idx="10"/>
          </p:nvPr>
        </p:nvSpPr>
        <p:spPr/>
        <p:txBody>
          <a:bodyPr/>
          <a:lstStyle>
            <a:lvl1pPr>
              <a:defRPr/>
            </a:lvl1pPr>
          </a:lstStyle>
          <a:p>
            <a:pPr>
              <a:defRPr/>
            </a:pPr>
            <a:fld id="{7F61191B-BA8B-4EB4-8C02-B96D735A4DEE}"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356E42FF-D2B4-4330-81FA-EFACEE00FB9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673745C-9634-4EFD-9EFE-CA0499A0C1F3}"/>
              </a:ext>
            </a:extLst>
          </p:cNvPr>
          <p:cNvSpPr>
            <a:spLocks noGrp="1"/>
          </p:cNvSpPr>
          <p:nvPr>
            <p:ph type="sldNum" sz="quarter" idx="12"/>
          </p:nvPr>
        </p:nvSpPr>
        <p:spPr/>
        <p:txBody>
          <a:bodyPr/>
          <a:lstStyle>
            <a:lvl1pPr>
              <a:defRPr/>
            </a:lvl1pPr>
          </a:lstStyle>
          <a:p>
            <a:pPr>
              <a:defRPr/>
            </a:pPr>
            <a:fld id="{6738A02E-8177-471B-BD66-1F1F0424274A}" type="slidenum">
              <a:rPr lang="en-GB" altLang="en-US"/>
              <a:pPr>
                <a:defRPr/>
              </a:pPr>
              <a:t>‹#›</a:t>
            </a:fld>
            <a:endParaRPr lang="en-GB" altLang="en-US"/>
          </a:p>
        </p:txBody>
      </p:sp>
    </p:spTree>
    <p:extLst>
      <p:ext uri="{BB962C8B-B14F-4D97-AF65-F5344CB8AC3E}">
        <p14:creationId xmlns:p14="http://schemas.microsoft.com/office/powerpoint/2010/main" val="1171754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8E8485C-3B6D-43DB-902E-ABDDDA4FD7E1}"/>
              </a:ext>
            </a:extLst>
          </p:cNvPr>
          <p:cNvSpPr>
            <a:spLocks noGrp="1"/>
          </p:cNvSpPr>
          <p:nvPr>
            <p:ph type="dt" sz="half" idx="10"/>
          </p:nvPr>
        </p:nvSpPr>
        <p:spPr/>
        <p:txBody>
          <a:bodyPr/>
          <a:lstStyle>
            <a:lvl1pPr>
              <a:defRPr/>
            </a:lvl1pPr>
          </a:lstStyle>
          <a:p>
            <a:pPr>
              <a:defRPr/>
            </a:pPr>
            <a:fld id="{0D7D0A47-267D-4608-8567-801B619329AC}"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2B70E69F-1E71-4127-AE14-387345A1BD4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13CF424B-4360-49D9-8E52-4F775E3C082D}"/>
              </a:ext>
            </a:extLst>
          </p:cNvPr>
          <p:cNvSpPr>
            <a:spLocks noGrp="1"/>
          </p:cNvSpPr>
          <p:nvPr>
            <p:ph type="sldNum" sz="quarter" idx="12"/>
          </p:nvPr>
        </p:nvSpPr>
        <p:spPr/>
        <p:txBody>
          <a:bodyPr/>
          <a:lstStyle>
            <a:lvl1pPr>
              <a:defRPr/>
            </a:lvl1pPr>
          </a:lstStyle>
          <a:p>
            <a:pPr>
              <a:defRPr/>
            </a:pPr>
            <a:fld id="{93897052-5625-45BD-8E4A-5397C3611483}" type="slidenum">
              <a:rPr lang="en-GB" altLang="en-US"/>
              <a:pPr>
                <a:defRPr/>
              </a:pPr>
              <a:t>‹#›</a:t>
            </a:fld>
            <a:endParaRPr lang="en-GB" altLang="en-US"/>
          </a:p>
        </p:txBody>
      </p:sp>
    </p:spTree>
    <p:extLst>
      <p:ext uri="{BB962C8B-B14F-4D97-AF65-F5344CB8AC3E}">
        <p14:creationId xmlns:p14="http://schemas.microsoft.com/office/powerpoint/2010/main" val="6936273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4A0575B-E314-492E-A51E-83D59C864C93}"/>
              </a:ext>
            </a:extLst>
          </p:cNvPr>
          <p:cNvSpPr>
            <a:spLocks noGrp="1"/>
          </p:cNvSpPr>
          <p:nvPr>
            <p:ph type="dt" sz="half" idx="10"/>
          </p:nvPr>
        </p:nvSpPr>
        <p:spPr/>
        <p:txBody>
          <a:bodyPr/>
          <a:lstStyle>
            <a:lvl1pPr>
              <a:defRPr/>
            </a:lvl1pPr>
          </a:lstStyle>
          <a:p>
            <a:pPr>
              <a:defRPr/>
            </a:pPr>
            <a:fld id="{1314EE34-E474-4567-AC3F-F46F58B44C25}"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8DB3C5E5-BBB8-432F-9E2E-C0E38AD01099}"/>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5EE4E44-CE22-4843-8995-27F97C25F399}"/>
              </a:ext>
            </a:extLst>
          </p:cNvPr>
          <p:cNvSpPr>
            <a:spLocks noGrp="1"/>
          </p:cNvSpPr>
          <p:nvPr>
            <p:ph type="sldNum" sz="quarter" idx="12"/>
          </p:nvPr>
        </p:nvSpPr>
        <p:spPr/>
        <p:txBody>
          <a:bodyPr/>
          <a:lstStyle>
            <a:lvl1pPr>
              <a:defRPr/>
            </a:lvl1pPr>
          </a:lstStyle>
          <a:p>
            <a:pPr>
              <a:defRPr/>
            </a:pPr>
            <a:fld id="{350EEF3E-EF94-4BCF-9232-BD7E0D7C28FF}" type="slidenum">
              <a:rPr lang="en-GB" altLang="en-US"/>
              <a:pPr>
                <a:defRPr/>
              </a:pPr>
              <a:t>‹#›</a:t>
            </a:fld>
            <a:endParaRPr lang="en-GB" altLang="en-US"/>
          </a:p>
        </p:txBody>
      </p:sp>
    </p:spTree>
    <p:extLst>
      <p:ext uri="{BB962C8B-B14F-4D97-AF65-F5344CB8AC3E}">
        <p14:creationId xmlns:p14="http://schemas.microsoft.com/office/powerpoint/2010/main" val="12588714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4E48F9C-1CFC-4770-93E5-60FAB2CABD52}"/>
              </a:ext>
            </a:extLst>
          </p:cNvPr>
          <p:cNvSpPr>
            <a:spLocks noGrp="1"/>
          </p:cNvSpPr>
          <p:nvPr>
            <p:ph type="dt" sz="half" idx="10"/>
          </p:nvPr>
        </p:nvSpPr>
        <p:spPr/>
        <p:txBody>
          <a:bodyPr/>
          <a:lstStyle>
            <a:lvl1pPr>
              <a:defRPr/>
            </a:lvl1pPr>
          </a:lstStyle>
          <a:p>
            <a:pPr>
              <a:defRPr/>
            </a:pPr>
            <a:fld id="{33028DE4-E9D4-4BF2-8701-B61775151AF0}"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9415895D-0359-4470-9863-AE9380ACFF5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D7A7A77E-17B4-480F-8EAE-4D1C0ED3888F}"/>
              </a:ext>
            </a:extLst>
          </p:cNvPr>
          <p:cNvSpPr>
            <a:spLocks noGrp="1"/>
          </p:cNvSpPr>
          <p:nvPr>
            <p:ph type="sldNum" sz="quarter" idx="12"/>
          </p:nvPr>
        </p:nvSpPr>
        <p:spPr/>
        <p:txBody>
          <a:bodyPr/>
          <a:lstStyle>
            <a:lvl1pPr>
              <a:defRPr/>
            </a:lvl1pPr>
          </a:lstStyle>
          <a:p>
            <a:pPr>
              <a:defRPr/>
            </a:pPr>
            <a:fld id="{CF96C638-7E10-43DE-80F2-A481A1BD87A4}" type="slidenum">
              <a:rPr lang="en-GB" altLang="en-US"/>
              <a:pPr>
                <a:defRPr/>
              </a:pPr>
              <a:t>‹#›</a:t>
            </a:fld>
            <a:endParaRPr lang="en-GB" altLang="en-US"/>
          </a:p>
        </p:txBody>
      </p:sp>
    </p:spTree>
    <p:extLst>
      <p:ext uri="{BB962C8B-B14F-4D97-AF65-F5344CB8AC3E}">
        <p14:creationId xmlns:p14="http://schemas.microsoft.com/office/powerpoint/2010/main" val="138424581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D89BBC7-22E8-4BE4-B0FB-992B39EE55F8}"/>
              </a:ext>
            </a:extLst>
          </p:cNvPr>
          <p:cNvSpPr>
            <a:spLocks noGrp="1"/>
          </p:cNvSpPr>
          <p:nvPr>
            <p:ph type="dt" sz="half" idx="10"/>
          </p:nvPr>
        </p:nvSpPr>
        <p:spPr/>
        <p:txBody>
          <a:bodyPr/>
          <a:lstStyle>
            <a:lvl1pPr>
              <a:defRPr/>
            </a:lvl1pPr>
          </a:lstStyle>
          <a:p>
            <a:pPr>
              <a:defRPr/>
            </a:pPr>
            <a:fld id="{53212D01-C4F5-47E2-B09C-943A3CDFF280}"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9A5FE1F0-3C80-447C-B716-99D3B3DC00A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538F093-580E-4058-BFD3-91C992297737}"/>
              </a:ext>
            </a:extLst>
          </p:cNvPr>
          <p:cNvSpPr>
            <a:spLocks noGrp="1"/>
          </p:cNvSpPr>
          <p:nvPr>
            <p:ph type="sldNum" sz="quarter" idx="12"/>
          </p:nvPr>
        </p:nvSpPr>
        <p:spPr/>
        <p:txBody>
          <a:bodyPr/>
          <a:lstStyle>
            <a:lvl1pPr>
              <a:defRPr/>
            </a:lvl1pPr>
          </a:lstStyle>
          <a:p>
            <a:pPr>
              <a:defRPr/>
            </a:pPr>
            <a:fld id="{C5E6FA02-2D84-4DFE-AE43-56A22A8A6016}" type="slidenum">
              <a:rPr lang="en-GB" altLang="en-US"/>
              <a:pPr>
                <a:defRPr/>
              </a:pPr>
              <a:t>‹#›</a:t>
            </a:fld>
            <a:endParaRPr lang="en-GB" altLang="en-US"/>
          </a:p>
        </p:txBody>
      </p:sp>
    </p:spTree>
    <p:extLst>
      <p:ext uri="{BB962C8B-B14F-4D97-AF65-F5344CB8AC3E}">
        <p14:creationId xmlns:p14="http://schemas.microsoft.com/office/powerpoint/2010/main" val="250856560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FEDDF-8F06-4F4A-801C-0E1503553BA6}"/>
              </a:ext>
            </a:extLst>
          </p:cNvPr>
          <p:cNvSpPr>
            <a:spLocks noGrp="1"/>
          </p:cNvSpPr>
          <p:nvPr>
            <p:ph type="dt" sz="half" idx="10"/>
          </p:nvPr>
        </p:nvSpPr>
        <p:spPr/>
        <p:txBody>
          <a:bodyPr/>
          <a:lstStyle>
            <a:lvl1pPr>
              <a:defRPr/>
            </a:lvl1pPr>
          </a:lstStyle>
          <a:p>
            <a:pPr>
              <a:defRPr/>
            </a:pPr>
            <a:fld id="{01456910-D480-49BC-AB98-01519CAA53D1}"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1369764F-C43F-4150-B6E9-5145F151F80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79F11A7-3497-471E-9C48-22FE42CCA8B6}"/>
              </a:ext>
            </a:extLst>
          </p:cNvPr>
          <p:cNvSpPr>
            <a:spLocks noGrp="1"/>
          </p:cNvSpPr>
          <p:nvPr>
            <p:ph type="sldNum" sz="quarter" idx="12"/>
          </p:nvPr>
        </p:nvSpPr>
        <p:spPr/>
        <p:txBody>
          <a:bodyPr/>
          <a:lstStyle>
            <a:lvl1pPr>
              <a:defRPr/>
            </a:lvl1pPr>
          </a:lstStyle>
          <a:p>
            <a:pPr>
              <a:defRPr/>
            </a:pPr>
            <a:fld id="{5D00C7AF-5A93-4D66-BEF3-E235C1593E66}" type="slidenum">
              <a:rPr lang="en-GB" altLang="en-US"/>
              <a:pPr>
                <a:defRPr/>
              </a:pPr>
              <a:t>‹#›</a:t>
            </a:fld>
            <a:endParaRPr lang="en-GB" altLang="en-US"/>
          </a:p>
        </p:txBody>
      </p:sp>
    </p:spTree>
    <p:extLst>
      <p:ext uri="{BB962C8B-B14F-4D97-AF65-F5344CB8AC3E}">
        <p14:creationId xmlns:p14="http://schemas.microsoft.com/office/powerpoint/2010/main" val="22914177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D9ED7C-B66B-4FF5-BBF9-EC7BA8545F8A}"/>
              </a:ext>
            </a:extLst>
          </p:cNvPr>
          <p:cNvSpPr>
            <a:spLocks noGrp="1"/>
          </p:cNvSpPr>
          <p:nvPr>
            <p:ph type="dt" sz="half" idx="10"/>
          </p:nvPr>
        </p:nvSpPr>
        <p:spPr/>
        <p:txBody>
          <a:bodyPr/>
          <a:lstStyle>
            <a:lvl1pPr>
              <a:defRPr/>
            </a:lvl1pPr>
          </a:lstStyle>
          <a:p>
            <a:pPr>
              <a:defRPr/>
            </a:pPr>
            <a:fld id="{AA3EE1BF-746E-4FBC-9A77-79B982AD8191}"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3303D0F2-25E2-4D8B-8FE8-C15E2E0796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C96CD0-55A6-4D0D-BC66-4398BE4202F2}"/>
              </a:ext>
            </a:extLst>
          </p:cNvPr>
          <p:cNvSpPr>
            <a:spLocks noGrp="1"/>
          </p:cNvSpPr>
          <p:nvPr>
            <p:ph type="sldNum" sz="quarter" idx="12"/>
          </p:nvPr>
        </p:nvSpPr>
        <p:spPr/>
        <p:txBody>
          <a:bodyPr/>
          <a:lstStyle>
            <a:lvl1pPr>
              <a:defRPr/>
            </a:lvl1pPr>
          </a:lstStyle>
          <a:p>
            <a:pPr>
              <a:defRPr/>
            </a:pPr>
            <a:fld id="{487CB1BD-5993-4DD5-9BB4-2BD9197B6861}" type="slidenum">
              <a:rPr lang="en-US" altLang="en-US"/>
              <a:pPr>
                <a:defRPr/>
              </a:pPr>
              <a:t>‹#›</a:t>
            </a:fld>
            <a:endParaRPr lang="en-US" altLang="en-US"/>
          </a:p>
        </p:txBody>
      </p:sp>
    </p:spTree>
    <p:extLst>
      <p:ext uri="{BB962C8B-B14F-4D97-AF65-F5344CB8AC3E}">
        <p14:creationId xmlns:p14="http://schemas.microsoft.com/office/powerpoint/2010/main" val="140899559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87718C7-5A75-430F-B461-4E8227AE09FD}"/>
              </a:ext>
            </a:extLst>
          </p:cNvPr>
          <p:cNvSpPr>
            <a:spLocks noGrp="1"/>
          </p:cNvSpPr>
          <p:nvPr>
            <p:ph type="dt" sz="half" idx="10"/>
          </p:nvPr>
        </p:nvSpPr>
        <p:spPr/>
        <p:txBody>
          <a:bodyPr/>
          <a:lstStyle>
            <a:lvl1pPr>
              <a:defRPr/>
            </a:lvl1pPr>
          </a:lstStyle>
          <a:p>
            <a:pPr>
              <a:defRPr/>
            </a:pPr>
            <a:fld id="{877C35E1-61B2-4C4E-8D12-085D43EBEFED}"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A71CB2F6-654F-4B7A-B082-039C7B6C6DD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2D7537E-7356-484B-BFB9-C72D0E9C18D2}"/>
              </a:ext>
            </a:extLst>
          </p:cNvPr>
          <p:cNvSpPr>
            <a:spLocks noGrp="1"/>
          </p:cNvSpPr>
          <p:nvPr>
            <p:ph type="sldNum" sz="quarter" idx="12"/>
          </p:nvPr>
        </p:nvSpPr>
        <p:spPr/>
        <p:txBody>
          <a:bodyPr/>
          <a:lstStyle>
            <a:lvl1pPr>
              <a:defRPr/>
            </a:lvl1pPr>
          </a:lstStyle>
          <a:p>
            <a:pPr>
              <a:defRPr/>
            </a:pPr>
            <a:fld id="{73CA7A03-CE94-4017-BCD7-C386598832A0}" type="slidenum">
              <a:rPr lang="en-GB" altLang="en-US"/>
              <a:pPr>
                <a:defRPr/>
              </a:pPr>
              <a:t>‹#›</a:t>
            </a:fld>
            <a:endParaRPr lang="en-GB" altLang="en-US"/>
          </a:p>
        </p:txBody>
      </p:sp>
    </p:spTree>
    <p:extLst>
      <p:ext uri="{BB962C8B-B14F-4D97-AF65-F5344CB8AC3E}">
        <p14:creationId xmlns:p14="http://schemas.microsoft.com/office/powerpoint/2010/main" val="2638246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012055-F9E7-4A84-B26B-25897D42AE7E}"/>
              </a:ext>
            </a:extLst>
          </p:cNvPr>
          <p:cNvSpPr>
            <a:spLocks noGrp="1"/>
          </p:cNvSpPr>
          <p:nvPr>
            <p:ph type="dt" sz="half" idx="10"/>
          </p:nvPr>
        </p:nvSpPr>
        <p:spPr/>
        <p:txBody>
          <a:bodyPr/>
          <a:lstStyle>
            <a:lvl1pPr>
              <a:defRPr/>
            </a:lvl1pPr>
          </a:lstStyle>
          <a:p>
            <a:pPr>
              <a:defRPr/>
            </a:pPr>
            <a:fld id="{357452FA-F104-40C7-91FD-3F6107989C68}"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DB159A67-BEBC-4711-9F59-BF412AC7AC4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34B5CEA-59DF-4F82-B652-6BD5DB1A646D}"/>
              </a:ext>
            </a:extLst>
          </p:cNvPr>
          <p:cNvSpPr>
            <a:spLocks noGrp="1"/>
          </p:cNvSpPr>
          <p:nvPr>
            <p:ph type="sldNum" sz="quarter" idx="12"/>
          </p:nvPr>
        </p:nvSpPr>
        <p:spPr/>
        <p:txBody>
          <a:bodyPr/>
          <a:lstStyle>
            <a:lvl1pPr>
              <a:defRPr/>
            </a:lvl1pPr>
          </a:lstStyle>
          <a:p>
            <a:pPr>
              <a:defRPr/>
            </a:pPr>
            <a:fld id="{0C86FE34-5A79-48AD-A36D-3307790D86CD}" type="slidenum">
              <a:rPr lang="en-GB" altLang="en-US"/>
              <a:pPr>
                <a:defRPr/>
              </a:pPr>
              <a:t>‹#›</a:t>
            </a:fld>
            <a:endParaRPr lang="en-GB" altLang="en-US"/>
          </a:p>
        </p:txBody>
      </p:sp>
    </p:spTree>
    <p:extLst>
      <p:ext uri="{BB962C8B-B14F-4D97-AF65-F5344CB8AC3E}">
        <p14:creationId xmlns:p14="http://schemas.microsoft.com/office/powerpoint/2010/main" val="388977776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FCCEC7-8B71-4F37-8A2C-03CC823CEAD0}"/>
              </a:ext>
            </a:extLst>
          </p:cNvPr>
          <p:cNvSpPr>
            <a:spLocks noGrp="1"/>
          </p:cNvSpPr>
          <p:nvPr>
            <p:ph type="dt" sz="half" idx="10"/>
          </p:nvPr>
        </p:nvSpPr>
        <p:spPr/>
        <p:txBody>
          <a:bodyPr/>
          <a:lstStyle>
            <a:lvl1pPr>
              <a:defRPr/>
            </a:lvl1pPr>
          </a:lstStyle>
          <a:p>
            <a:pPr>
              <a:defRPr/>
            </a:pPr>
            <a:fld id="{46598F64-F28D-4A81-B36F-017F4C62259B}"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6066D329-1EE7-4025-96A7-EC3AE30666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858C56D-15E5-4212-8DDA-127CDF327876}"/>
              </a:ext>
            </a:extLst>
          </p:cNvPr>
          <p:cNvSpPr>
            <a:spLocks noGrp="1"/>
          </p:cNvSpPr>
          <p:nvPr>
            <p:ph type="sldNum" sz="quarter" idx="12"/>
          </p:nvPr>
        </p:nvSpPr>
        <p:spPr/>
        <p:txBody>
          <a:bodyPr/>
          <a:lstStyle>
            <a:lvl1pPr>
              <a:defRPr/>
            </a:lvl1pPr>
          </a:lstStyle>
          <a:p>
            <a:pPr>
              <a:defRPr/>
            </a:pPr>
            <a:fld id="{3D6BF7E7-FFD7-440F-8557-5A00192AA155}" type="slidenum">
              <a:rPr lang="en-GB" altLang="en-US"/>
              <a:pPr>
                <a:defRPr/>
              </a:pPr>
              <a:t>‹#›</a:t>
            </a:fld>
            <a:endParaRPr lang="en-GB" altLang="en-US"/>
          </a:p>
        </p:txBody>
      </p:sp>
    </p:spTree>
    <p:extLst>
      <p:ext uri="{BB962C8B-B14F-4D97-AF65-F5344CB8AC3E}">
        <p14:creationId xmlns:p14="http://schemas.microsoft.com/office/powerpoint/2010/main" val="35519686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97531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238892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41665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67420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34848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24340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54873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58FA79E-7E47-4F24-9F69-D7AC0CFAA464}"/>
              </a:ext>
            </a:extLst>
          </p:cNvPr>
          <p:cNvSpPr>
            <a:spLocks noGrp="1"/>
          </p:cNvSpPr>
          <p:nvPr>
            <p:ph type="dt" sz="half" idx="10"/>
          </p:nvPr>
        </p:nvSpPr>
        <p:spPr/>
        <p:txBody>
          <a:bodyPr/>
          <a:lstStyle>
            <a:lvl1pPr>
              <a:defRPr/>
            </a:lvl1pPr>
          </a:lstStyle>
          <a:p>
            <a:pPr>
              <a:defRPr/>
            </a:pPr>
            <a:fld id="{50746B8B-5490-42DF-97B5-034866AD3338}"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EBAE3647-1BEE-425D-8134-FE60107BA6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71EB69-9D13-4F77-9B4A-583E249710CC}"/>
              </a:ext>
            </a:extLst>
          </p:cNvPr>
          <p:cNvSpPr>
            <a:spLocks noGrp="1"/>
          </p:cNvSpPr>
          <p:nvPr>
            <p:ph type="sldNum" sz="quarter" idx="12"/>
          </p:nvPr>
        </p:nvSpPr>
        <p:spPr/>
        <p:txBody>
          <a:bodyPr/>
          <a:lstStyle>
            <a:lvl1pPr>
              <a:defRPr/>
            </a:lvl1pPr>
          </a:lstStyle>
          <a:p>
            <a:pPr>
              <a:defRPr/>
            </a:pPr>
            <a:fld id="{15D3A0E8-AEC2-4042-A844-6134DC44336E}" type="slidenum">
              <a:rPr lang="en-US" altLang="en-US"/>
              <a:pPr>
                <a:defRPr/>
              </a:pPr>
              <a:t>‹#›</a:t>
            </a:fld>
            <a:endParaRPr lang="en-US" altLang="en-US"/>
          </a:p>
        </p:txBody>
      </p:sp>
    </p:spTree>
    <p:extLst>
      <p:ext uri="{BB962C8B-B14F-4D97-AF65-F5344CB8AC3E}">
        <p14:creationId xmlns:p14="http://schemas.microsoft.com/office/powerpoint/2010/main" val="1786353901"/>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313537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79831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39993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285302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2C0C62-8A8C-4D7F-B3DF-B0466C3939AD}"/>
              </a:ext>
            </a:extLst>
          </p:cNvPr>
          <p:cNvSpPr>
            <a:spLocks noGrp="1"/>
          </p:cNvSpPr>
          <p:nvPr>
            <p:ph type="dt" sz="half" idx="10"/>
          </p:nvPr>
        </p:nvSpPr>
        <p:spPr/>
        <p:txBody>
          <a:bodyPr/>
          <a:lstStyle>
            <a:lvl1pPr>
              <a:defRPr/>
            </a:lvl1pPr>
          </a:lstStyle>
          <a:p>
            <a:pPr>
              <a:defRPr/>
            </a:pPr>
            <a:fld id="{460D2CC1-24DD-4F33-883C-4154F75A5AAD}"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5E060E7-6792-4001-9135-9F9BE94D040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0513482-0508-4B12-B223-603AD2C4DEBF}"/>
              </a:ext>
            </a:extLst>
          </p:cNvPr>
          <p:cNvSpPr>
            <a:spLocks noGrp="1"/>
          </p:cNvSpPr>
          <p:nvPr>
            <p:ph type="sldNum" sz="quarter" idx="12"/>
          </p:nvPr>
        </p:nvSpPr>
        <p:spPr/>
        <p:txBody>
          <a:bodyPr/>
          <a:lstStyle>
            <a:lvl1pPr>
              <a:defRPr/>
            </a:lvl1pPr>
          </a:lstStyle>
          <a:p>
            <a:pPr>
              <a:defRPr/>
            </a:pPr>
            <a:fld id="{A229ECF5-94DA-433A-96F0-B601F8D44154}" type="slidenum">
              <a:rPr lang="en-GB" altLang="en-US"/>
              <a:pPr>
                <a:defRPr/>
              </a:pPr>
              <a:t>‹#›</a:t>
            </a:fld>
            <a:endParaRPr lang="en-GB" altLang="en-US"/>
          </a:p>
        </p:txBody>
      </p:sp>
    </p:spTree>
    <p:extLst>
      <p:ext uri="{BB962C8B-B14F-4D97-AF65-F5344CB8AC3E}">
        <p14:creationId xmlns:p14="http://schemas.microsoft.com/office/powerpoint/2010/main" val="219573261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BF5F46-008C-44EE-8F22-C3C894AABE27}"/>
              </a:ext>
            </a:extLst>
          </p:cNvPr>
          <p:cNvSpPr>
            <a:spLocks noGrp="1"/>
          </p:cNvSpPr>
          <p:nvPr>
            <p:ph type="dt" sz="half" idx="10"/>
          </p:nvPr>
        </p:nvSpPr>
        <p:spPr/>
        <p:txBody>
          <a:bodyPr/>
          <a:lstStyle>
            <a:lvl1pPr>
              <a:defRPr/>
            </a:lvl1pPr>
          </a:lstStyle>
          <a:p>
            <a:pPr>
              <a:defRPr/>
            </a:pPr>
            <a:fld id="{3802D2F1-8AD8-4988-9206-691DD977936D}"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C48D3B45-D0CC-4334-942F-ED8A67E4265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AD84EC5-2094-43B7-95FB-69254874925E}"/>
              </a:ext>
            </a:extLst>
          </p:cNvPr>
          <p:cNvSpPr>
            <a:spLocks noGrp="1"/>
          </p:cNvSpPr>
          <p:nvPr>
            <p:ph type="sldNum" sz="quarter" idx="12"/>
          </p:nvPr>
        </p:nvSpPr>
        <p:spPr/>
        <p:txBody>
          <a:bodyPr/>
          <a:lstStyle>
            <a:lvl1pPr>
              <a:defRPr/>
            </a:lvl1pPr>
          </a:lstStyle>
          <a:p>
            <a:pPr>
              <a:defRPr/>
            </a:pPr>
            <a:fld id="{46002189-3B40-4CCC-8112-82647211BB0C}" type="slidenum">
              <a:rPr lang="en-GB" altLang="en-US"/>
              <a:pPr>
                <a:defRPr/>
              </a:pPr>
              <a:t>‹#›</a:t>
            </a:fld>
            <a:endParaRPr lang="en-GB" altLang="en-US"/>
          </a:p>
        </p:txBody>
      </p:sp>
    </p:spTree>
    <p:extLst>
      <p:ext uri="{BB962C8B-B14F-4D97-AF65-F5344CB8AC3E}">
        <p14:creationId xmlns:p14="http://schemas.microsoft.com/office/powerpoint/2010/main" val="2044344079"/>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003FC5-459B-4C55-AA11-B3A5549BEA40}"/>
              </a:ext>
            </a:extLst>
          </p:cNvPr>
          <p:cNvSpPr>
            <a:spLocks noGrp="1"/>
          </p:cNvSpPr>
          <p:nvPr>
            <p:ph type="dt" sz="half" idx="10"/>
          </p:nvPr>
        </p:nvSpPr>
        <p:spPr/>
        <p:txBody>
          <a:bodyPr/>
          <a:lstStyle>
            <a:lvl1pPr>
              <a:defRPr/>
            </a:lvl1pPr>
          </a:lstStyle>
          <a:p>
            <a:pPr>
              <a:defRPr/>
            </a:pPr>
            <a:fld id="{9A763671-304F-40F3-B144-CAE0719FEAC3}"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F2DBBB1C-741B-40B6-B4C4-745E12EFD46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A37AA1F-6F2D-4BE0-AC6D-2B616D3D37EA}"/>
              </a:ext>
            </a:extLst>
          </p:cNvPr>
          <p:cNvSpPr>
            <a:spLocks noGrp="1"/>
          </p:cNvSpPr>
          <p:nvPr>
            <p:ph type="sldNum" sz="quarter" idx="12"/>
          </p:nvPr>
        </p:nvSpPr>
        <p:spPr/>
        <p:txBody>
          <a:bodyPr/>
          <a:lstStyle>
            <a:lvl1pPr>
              <a:defRPr/>
            </a:lvl1pPr>
          </a:lstStyle>
          <a:p>
            <a:pPr>
              <a:defRPr/>
            </a:pPr>
            <a:fld id="{A69B2A32-019F-4E5C-9C34-AC84418F9C40}" type="slidenum">
              <a:rPr lang="en-GB" altLang="en-US"/>
              <a:pPr>
                <a:defRPr/>
              </a:pPr>
              <a:t>‹#›</a:t>
            </a:fld>
            <a:endParaRPr lang="en-GB" altLang="en-US"/>
          </a:p>
        </p:txBody>
      </p:sp>
    </p:spTree>
    <p:extLst>
      <p:ext uri="{BB962C8B-B14F-4D97-AF65-F5344CB8AC3E}">
        <p14:creationId xmlns:p14="http://schemas.microsoft.com/office/powerpoint/2010/main" val="1098472874"/>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40AF5FA-0DF4-443A-970F-3D2E1178F4B1}"/>
              </a:ext>
            </a:extLst>
          </p:cNvPr>
          <p:cNvSpPr>
            <a:spLocks noGrp="1"/>
          </p:cNvSpPr>
          <p:nvPr>
            <p:ph type="dt" sz="half" idx="10"/>
          </p:nvPr>
        </p:nvSpPr>
        <p:spPr/>
        <p:txBody>
          <a:bodyPr/>
          <a:lstStyle>
            <a:lvl1pPr>
              <a:defRPr/>
            </a:lvl1pPr>
          </a:lstStyle>
          <a:p>
            <a:pPr>
              <a:defRPr/>
            </a:pPr>
            <a:fld id="{15E3FCE8-A069-4478-90ED-E5EC14A441A9}"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4E34C878-0CDA-4374-80CE-3FC94CF5CF2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838EC6C-0D71-4E7C-B640-200E22BFE40C}"/>
              </a:ext>
            </a:extLst>
          </p:cNvPr>
          <p:cNvSpPr>
            <a:spLocks noGrp="1"/>
          </p:cNvSpPr>
          <p:nvPr>
            <p:ph type="sldNum" sz="quarter" idx="12"/>
          </p:nvPr>
        </p:nvSpPr>
        <p:spPr/>
        <p:txBody>
          <a:bodyPr/>
          <a:lstStyle>
            <a:lvl1pPr>
              <a:defRPr/>
            </a:lvl1pPr>
          </a:lstStyle>
          <a:p>
            <a:pPr>
              <a:defRPr/>
            </a:pPr>
            <a:fld id="{DE304CFB-A0A2-49F3-BBC3-6B9759F5F2B0}" type="slidenum">
              <a:rPr lang="en-GB" altLang="en-US"/>
              <a:pPr>
                <a:defRPr/>
              </a:pPr>
              <a:t>‹#›</a:t>
            </a:fld>
            <a:endParaRPr lang="en-GB" altLang="en-US"/>
          </a:p>
        </p:txBody>
      </p:sp>
    </p:spTree>
    <p:extLst>
      <p:ext uri="{BB962C8B-B14F-4D97-AF65-F5344CB8AC3E}">
        <p14:creationId xmlns:p14="http://schemas.microsoft.com/office/powerpoint/2010/main" val="3959297377"/>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F95D754-B264-4D7D-BD31-710AB3A30D5C}"/>
              </a:ext>
            </a:extLst>
          </p:cNvPr>
          <p:cNvSpPr>
            <a:spLocks noGrp="1"/>
          </p:cNvSpPr>
          <p:nvPr>
            <p:ph type="dt" sz="half" idx="10"/>
          </p:nvPr>
        </p:nvSpPr>
        <p:spPr/>
        <p:txBody>
          <a:bodyPr/>
          <a:lstStyle>
            <a:lvl1pPr>
              <a:defRPr/>
            </a:lvl1pPr>
          </a:lstStyle>
          <a:p>
            <a:pPr>
              <a:defRPr/>
            </a:pPr>
            <a:fld id="{DD372CE6-A286-4A04-BF68-0B0661A057D5}" type="datetimeFigureOut">
              <a:rPr lang="en-US" altLang="en-US"/>
              <a:pPr>
                <a:defRPr/>
              </a:pPr>
              <a:t>8/21/2023</a:t>
            </a:fld>
            <a:endParaRPr lang="en-GB" altLang="en-US"/>
          </a:p>
        </p:txBody>
      </p:sp>
      <p:sp>
        <p:nvSpPr>
          <p:cNvPr id="8" name="Footer Placeholder 4">
            <a:extLst>
              <a:ext uri="{FF2B5EF4-FFF2-40B4-BE49-F238E27FC236}">
                <a16:creationId xmlns:a16="http://schemas.microsoft.com/office/drawing/2014/main" id="{27B54CB1-E170-42A1-B40E-54BAA72908C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4B2E67DF-1356-48FF-A8C7-4B309C880085}"/>
              </a:ext>
            </a:extLst>
          </p:cNvPr>
          <p:cNvSpPr>
            <a:spLocks noGrp="1"/>
          </p:cNvSpPr>
          <p:nvPr>
            <p:ph type="sldNum" sz="quarter" idx="12"/>
          </p:nvPr>
        </p:nvSpPr>
        <p:spPr/>
        <p:txBody>
          <a:bodyPr/>
          <a:lstStyle>
            <a:lvl1pPr>
              <a:defRPr/>
            </a:lvl1pPr>
          </a:lstStyle>
          <a:p>
            <a:pPr>
              <a:defRPr/>
            </a:pPr>
            <a:fld id="{24101621-4B35-4B7B-9AC4-214B8EA94FA1}" type="slidenum">
              <a:rPr lang="en-GB" altLang="en-US"/>
              <a:pPr>
                <a:defRPr/>
              </a:pPr>
              <a:t>‹#›</a:t>
            </a:fld>
            <a:endParaRPr lang="en-GB" altLang="en-US"/>
          </a:p>
        </p:txBody>
      </p:sp>
    </p:spTree>
    <p:extLst>
      <p:ext uri="{BB962C8B-B14F-4D97-AF65-F5344CB8AC3E}">
        <p14:creationId xmlns:p14="http://schemas.microsoft.com/office/powerpoint/2010/main" val="316701014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FBB36D24-2720-4562-8893-FF67F2AF8314}"/>
              </a:ext>
            </a:extLst>
          </p:cNvPr>
          <p:cNvSpPr>
            <a:spLocks noGrp="1"/>
          </p:cNvSpPr>
          <p:nvPr>
            <p:ph type="dt" sz="half" idx="10"/>
          </p:nvPr>
        </p:nvSpPr>
        <p:spPr/>
        <p:txBody>
          <a:bodyPr/>
          <a:lstStyle>
            <a:lvl1pPr>
              <a:defRPr/>
            </a:lvl1pPr>
          </a:lstStyle>
          <a:p>
            <a:pPr>
              <a:defRPr/>
            </a:pPr>
            <a:fld id="{69FE33D2-91A7-4B19-9ABE-C793CC382CC2}" type="datetimeFigureOut">
              <a:rPr lang="en-US" altLang="en-US"/>
              <a:pPr>
                <a:defRPr/>
              </a:pPr>
              <a:t>8/21/2023</a:t>
            </a:fld>
            <a:endParaRPr lang="en-GB" altLang="en-US"/>
          </a:p>
        </p:txBody>
      </p:sp>
      <p:sp>
        <p:nvSpPr>
          <p:cNvPr id="4" name="Footer Placeholder 4">
            <a:extLst>
              <a:ext uri="{FF2B5EF4-FFF2-40B4-BE49-F238E27FC236}">
                <a16:creationId xmlns:a16="http://schemas.microsoft.com/office/drawing/2014/main" id="{47F04512-E75A-46D2-95A8-1611DB21D1A7}"/>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ACCE5B7-FA05-4471-8418-898A1417DA15}"/>
              </a:ext>
            </a:extLst>
          </p:cNvPr>
          <p:cNvSpPr>
            <a:spLocks noGrp="1"/>
          </p:cNvSpPr>
          <p:nvPr>
            <p:ph type="sldNum" sz="quarter" idx="12"/>
          </p:nvPr>
        </p:nvSpPr>
        <p:spPr/>
        <p:txBody>
          <a:bodyPr/>
          <a:lstStyle>
            <a:lvl1pPr>
              <a:defRPr/>
            </a:lvl1pPr>
          </a:lstStyle>
          <a:p>
            <a:pPr>
              <a:defRPr/>
            </a:pPr>
            <a:fld id="{14DB384D-94C6-451A-AA7C-21ECBEA2BBF4}" type="slidenum">
              <a:rPr lang="en-GB" altLang="en-US"/>
              <a:pPr>
                <a:defRPr/>
              </a:pPr>
              <a:t>‹#›</a:t>
            </a:fld>
            <a:endParaRPr lang="en-GB" altLang="en-US"/>
          </a:p>
        </p:txBody>
      </p:sp>
    </p:spTree>
    <p:extLst>
      <p:ext uri="{BB962C8B-B14F-4D97-AF65-F5344CB8AC3E}">
        <p14:creationId xmlns:p14="http://schemas.microsoft.com/office/powerpoint/2010/main" val="9842667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C8EF70B1-55AF-4CB4-B5C3-529D341EF8F8}"/>
              </a:ext>
            </a:extLst>
          </p:cNvPr>
          <p:cNvSpPr>
            <a:spLocks noGrp="1"/>
          </p:cNvSpPr>
          <p:nvPr>
            <p:ph type="dt" sz="half" idx="10"/>
          </p:nvPr>
        </p:nvSpPr>
        <p:spPr/>
        <p:txBody>
          <a:bodyPr/>
          <a:lstStyle>
            <a:lvl1pPr>
              <a:defRPr/>
            </a:lvl1pPr>
          </a:lstStyle>
          <a:p>
            <a:pPr>
              <a:defRPr/>
            </a:pPr>
            <a:fld id="{01B84051-2D92-480D-83A7-CFAB82E21C97}"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E8E58E8A-9CB8-4539-B158-442C9CC5B55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0BE923-4782-4558-A3EB-A170D34FCC56}"/>
              </a:ext>
            </a:extLst>
          </p:cNvPr>
          <p:cNvSpPr>
            <a:spLocks noGrp="1"/>
          </p:cNvSpPr>
          <p:nvPr>
            <p:ph type="sldNum" sz="quarter" idx="12"/>
          </p:nvPr>
        </p:nvSpPr>
        <p:spPr/>
        <p:txBody>
          <a:bodyPr/>
          <a:lstStyle>
            <a:lvl1pPr>
              <a:defRPr/>
            </a:lvl1pPr>
          </a:lstStyle>
          <a:p>
            <a:pPr>
              <a:defRPr/>
            </a:pPr>
            <a:fld id="{734D62E1-39E2-413D-8D44-DB459184A348}" type="slidenum">
              <a:rPr lang="en-US" altLang="en-US"/>
              <a:pPr>
                <a:defRPr/>
              </a:pPr>
              <a:t>‹#›</a:t>
            </a:fld>
            <a:endParaRPr lang="en-US" altLang="en-US"/>
          </a:p>
        </p:txBody>
      </p:sp>
    </p:spTree>
    <p:extLst>
      <p:ext uri="{BB962C8B-B14F-4D97-AF65-F5344CB8AC3E}">
        <p14:creationId xmlns:p14="http://schemas.microsoft.com/office/powerpoint/2010/main" val="244396401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58C3066-DCC3-40A4-8121-254D2BEECD2D}"/>
              </a:ext>
            </a:extLst>
          </p:cNvPr>
          <p:cNvSpPr>
            <a:spLocks noGrp="1"/>
          </p:cNvSpPr>
          <p:nvPr>
            <p:ph type="dt" sz="half" idx="10"/>
          </p:nvPr>
        </p:nvSpPr>
        <p:spPr/>
        <p:txBody>
          <a:bodyPr/>
          <a:lstStyle>
            <a:lvl1pPr>
              <a:defRPr/>
            </a:lvl1pPr>
          </a:lstStyle>
          <a:p>
            <a:pPr>
              <a:defRPr/>
            </a:pPr>
            <a:fld id="{2072E21A-BC07-48A9-96DA-66D8D2ACCDDD}" type="datetimeFigureOut">
              <a:rPr lang="en-US" altLang="en-US"/>
              <a:pPr>
                <a:defRPr/>
              </a:pPr>
              <a:t>8/21/2023</a:t>
            </a:fld>
            <a:endParaRPr lang="en-GB" altLang="en-US"/>
          </a:p>
        </p:txBody>
      </p:sp>
      <p:sp>
        <p:nvSpPr>
          <p:cNvPr id="3" name="Footer Placeholder 4">
            <a:extLst>
              <a:ext uri="{FF2B5EF4-FFF2-40B4-BE49-F238E27FC236}">
                <a16:creationId xmlns:a16="http://schemas.microsoft.com/office/drawing/2014/main" id="{F7A78E41-8DB3-4021-B400-676BE361FA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3432B193-8EC2-463C-932A-B2D2F0A0BC7C}"/>
              </a:ext>
            </a:extLst>
          </p:cNvPr>
          <p:cNvSpPr>
            <a:spLocks noGrp="1"/>
          </p:cNvSpPr>
          <p:nvPr>
            <p:ph type="sldNum" sz="quarter" idx="12"/>
          </p:nvPr>
        </p:nvSpPr>
        <p:spPr/>
        <p:txBody>
          <a:bodyPr/>
          <a:lstStyle>
            <a:lvl1pPr>
              <a:defRPr/>
            </a:lvl1pPr>
          </a:lstStyle>
          <a:p>
            <a:pPr>
              <a:defRPr/>
            </a:pPr>
            <a:fld id="{86736B27-10D3-4F20-A868-6ADF2B707588}" type="slidenum">
              <a:rPr lang="en-GB" altLang="en-US"/>
              <a:pPr>
                <a:defRPr/>
              </a:pPr>
              <a:t>‹#›</a:t>
            </a:fld>
            <a:endParaRPr lang="en-GB" altLang="en-US"/>
          </a:p>
        </p:txBody>
      </p:sp>
    </p:spTree>
    <p:extLst>
      <p:ext uri="{BB962C8B-B14F-4D97-AF65-F5344CB8AC3E}">
        <p14:creationId xmlns:p14="http://schemas.microsoft.com/office/powerpoint/2010/main" val="366345889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46F46C-8E28-4412-8211-1BCE58EE2E5B}"/>
              </a:ext>
            </a:extLst>
          </p:cNvPr>
          <p:cNvSpPr>
            <a:spLocks noGrp="1"/>
          </p:cNvSpPr>
          <p:nvPr>
            <p:ph type="dt" sz="half" idx="10"/>
          </p:nvPr>
        </p:nvSpPr>
        <p:spPr/>
        <p:txBody>
          <a:bodyPr/>
          <a:lstStyle>
            <a:lvl1pPr>
              <a:defRPr/>
            </a:lvl1pPr>
          </a:lstStyle>
          <a:p>
            <a:pPr>
              <a:defRPr/>
            </a:pPr>
            <a:fld id="{1E4164BE-3A4F-417D-B5AB-4C3CE78983F4}"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C146286A-4834-4400-BD80-1CB824AD675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2E60E0D-136C-4C5C-A86F-82C8686949F3}"/>
              </a:ext>
            </a:extLst>
          </p:cNvPr>
          <p:cNvSpPr>
            <a:spLocks noGrp="1"/>
          </p:cNvSpPr>
          <p:nvPr>
            <p:ph type="sldNum" sz="quarter" idx="12"/>
          </p:nvPr>
        </p:nvSpPr>
        <p:spPr/>
        <p:txBody>
          <a:bodyPr/>
          <a:lstStyle>
            <a:lvl1pPr>
              <a:defRPr/>
            </a:lvl1pPr>
          </a:lstStyle>
          <a:p>
            <a:pPr>
              <a:defRPr/>
            </a:pPr>
            <a:fld id="{943F10E0-A2AD-4C90-900A-BDD4C128CE4D}" type="slidenum">
              <a:rPr lang="en-GB" altLang="en-US"/>
              <a:pPr>
                <a:defRPr/>
              </a:pPr>
              <a:t>‹#›</a:t>
            </a:fld>
            <a:endParaRPr lang="en-GB" altLang="en-US"/>
          </a:p>
        </p:txBody>
      </p:sp>
    </p:spTree>
    <p:extLst>
      <p:ext uri="{BB962C8B-B14F-4D97-AF65-F5344CB8AC3E}">
        <p14:creationId xmlns:p14="http://schemas.microsoft.com/office/powerpoint/2010/main" val="96347019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9D4D652-AE70-4FCB-9BE3-0E216C52113C}"/>
              </a:ext>
            </a:extLst>
          </p:cNvPr>
          <p:cNvSpPr>
            <a:spLocks noGrp="1"/>
          </p:cNvSpPr>
          <p:nvPr>
            <p:ph type="dt" sz="half" idx="10"/>
          </p:nvPr>
        </p:nvSpPr>
        <p:spPr/>
        <p:txBody>
          <a:bodyPr/>
          <a:lstStyle>
            <a:lvl1pPr>
              <a:defRPr/>
            </a:lvl1pPr>
          </a:lstStyle>
          <a:p>
            <a:pPr>
              <a:defRPr/>
            </a:pPr>
            <a:fld id="{A55C2238-7248-486D-A29A-4D39C3CDA77F}" type="datetimeFigureOut">
              <a:rPr lang="en-US" altLang="en-US"/>
              <a:pPr>
                <a:defRPr/>
              </a:pPr>
              <a:t>8/21/2023</a:t>
            </a:fld>
            <a:endParaRPr lang="en-GB" altLang="en-US"/>
          </a:p>
        </p:txBody>
      </p:sp>
      <p:sp>
        <p:nvSpPr>
          <p:cNvPr id="6" name="Footer Placeholder 4">
            <a:extLst>
              <a:ext uri="{FF2B5EF4-FFF2-40B4-BE49-F238E27FC236}">
                <a16:creationId xmlns:a16="http://schemas.microsoft.com/office/drawing/2014/main" id="{119DCEF7-5C88-4DC7-9A75-72871CB560A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7AC1A3C-7375-4972-855A-7F595377A6DF}"/>
              </a:ext>
            </a:extLst>
          </p:cNvPr>
          <p:cNvSpPr>
            <a:spLocks noGrp="1"/>
          </p:cNvSpPr>
          <p:nvPr>
            <p:ph type="sldNum" sz="quarter" idx="12"/>
          </p:nvPr>
        </p:nvSpPr>
        <p:spPr/>
        <p:txBody>
          <a:bodyPr/>
          <a:lstStyle>
            <a:lvl1pPr>
              <a:defRPr/>
            </a:lvl1pPr>
          </a:lstStyle>
          <a:p>
            <a:pPr>
              <a:defRPr/>
            </a:pPr>
            <a:fld id="{5BFCD42E-8D26-402A-8E8B-0CF806604446}" type="slidenum">
              <a:rPr lang="en-GB" altLang="en-US"/>
              <a:pPr>
                <a:defRPr/>
              </a:pPr>
              <a:t>‹#›</a:t>
            </a:fld>
            <a:endParaRPr lang="en-GB" altLang="en-US"/>
          </a:p>
        </p:txBody>
      </p:sp>
    </p:spTree>
    <p:extLst>
      <p:ext uri="{BB962C8B-B14F-4D97-AF65-F5344CB8AC3E}">
        <p14:creationId xmlns:p14="http://schemas.microsoft.com/office/powerpoint/2010/main" val="35271917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C9E054-EF3F-4EDD-8869-26D782DF60C4}"/>
              </a:ext>
            </a:extLst>
          </p:cNvPr>
          <p:cNvSpPr>
            <a:spLocks noGrp="1"/>
          </p:cNvSpPr>
          <p:nvPr>
            <p:ph type="dt" sz="half" idx="10"/>
          </p:nvPr>
        </p:nvSpPr>
        <p:spPr/>
        <p:txBody>
          <a:bodyPr/>
          <a:lstStyle>
            <a:lvl1pPr>
              <a:defRPr/>
            </a:lvl1pPr>
          </a:lstStyle>
          <a:p>
            <a:pPr>
              <a:defRPr/>
            </a:pPr>
            <a:fld id="{58CF17CE-8D46-4E35-A502-4DFB2685093C}"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896F0BE5-9AB1-42D5-A051-439D70A9D9E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4650041-FEC8-406B-80DC-16645F765BDD}"/>
              </a:ext>
            </a:extLst>
          </p:cNvPr>
          <p:cNvSpPr>
            <a:spLocks noGrp="1"/>
          </p:cNvSpPr>
          <p:nvPr>
            <p:ph type="sldNum" sz="quarter" idx="12"/>
          </p:nvPr>
        </p:nvSpPr>
        <p:spPr/>
        <p:txBody>
          <a:bodyPr/>
          <a:lstStyle>
            <a:lvl1pPr>
              <a:defRPr/>
            </a:lvl1pPr>
          </a:lstStyle>
          <a:p>
            <a:pPr>
              <a:defRPr/>
            </a:pPr>
            <a:fld id="{CDF75A58-08A1-4DCF-9711-70ED3447CD9C}" type="slidenum">
              <a:rPr lang="en-GB" altLang="en-US"/>
              <a:pPr>
                <a:defRPr/>
              </a:pPr>
              <a:t>‹#›</a:t>
            </a:fld>
            <a:endParaRPr lang="en-GB" altLang="en-US"/>
          </a:p>
        </p:txBody>
      </p:sp>
    </p:spTree>
    <p:extLst>
      <p:ext uri="{BB962C8B-B14F-4D97-AF65-F5344CB8AC3E}">
        <p14:creationId xmlns:p14="http://schemas.microsoft.com/office/powerpoint/2010/main" val="1943095619"/>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1BE65E-93BE-4205-B274-0C25AD20505B}"/>
              </a:ext>
            </a:extLst>
          </p:cNvPr>
          <p:cNvSpPr>
            <a:spLocks noGrp="1"/>
          </p:cNvSpPr>
          <p:nvPr>
            <p:ph type="dt" sz="half" idx="10"/>
          </p:nvPr>
        </p:nvSpPr>
        <p:spPr/>
        <p:txBody>
          <a:bodyPr/>
          <a:lstStyle>
            <a:lvl1pPr>
              <a:defRPr/>
            </a:lvl1pPr>
          </a:lstStyle>
          <a:p>
            <a:pPr>
              <a:defRPr/>
            </a:pPr>
            <a:fld id="{E86228F7-A756-45E5-A7C3-E43694EF988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9D840518-08DB-4498-8183-F98C595A33A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BEFDB27-2F7B-4C7C-B4AF-E936D426B975}"/>
              </a:ext>
            </a:extLst>
          </p:cNvPr>
          <p:cNvSpPr>
            <a:spLocks noGrp="1"/>
          </p:cNvSpPr>
          <p:nvPr>
            <p:ph type="sldNum" sz="quarter" idx="12"/>
          </p:nvPr>
        </p:nvSpPr>
        <p:spPr/>
        <p:txBody>
          <a:bodyPr/>
          <a:lstStyle>
            <a:lvl1pPr>
              <a:defRPr/>
            </a:lvl1pPr>
          </a:lstStyle>
          <a:p>
            <a:pPr>
              <a:defRPr/>
            </a:pPr>
            <a:fld id="{714C834F-D500-453C-838D-5F686B87C644}" type="slidenum">
              <a:rPr lang="en-GB" altLang="en-US"/>
              <a:pPr>
                <a:defRPr/>
              </a:pPr>
              <a:t>‹#›</a:t>
            </a:fld>
            <a:endParaRPr lang="en-GB" altLang="en-US"/>
          </a:p>
        </p:txBody>
      </p:sp>
    </p:spTree>
    <p:extLst>
      <p:ext uri="{BB962C8B-B14F-4D97-AF65-F5344CB8AC3E}">
        <p14:creationId xmlns:p14="http://schemas.microsoft.com/office/powerpoint/2010/main" val="16305574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583BADC-6951-4F68-9099-127CCB3896FF}"/>
              </a:ext>
            </a:extLst>
          </p:cNvPr>
          <p:cNvSpPr>
            <a:spLocks noGrp="1"/>
          </p:cNvSpPr>
          <p:nvPr>
            <p:ph type="dt" sz="half" idx="10"/>
          </p:nvPr>
        </p:nvSpPr>
        <p:spPr/>
        <p:txBody>
          <a:bodyPr/>
          <a:lstStyle>
            <a:lvl1pPr>
              <a:defRPr/>
            </a:lvl1pPr>
          </a:lstStyle>
          <a:p>
            <a:pPr>
              <a:defRPr/>
            </a:pPr>
            <a:fld id="{F2583580-B6F5-4378-984E-E51E412D32E8}" type="datetimeFigureOut">
              <a:rPr lang="en-US" altLang="en-US"/>
              <a:pPr>
                <a:defRPr/>
              </a:pPr>
              <a:t>8/21/2023</a:t>
            </a:fld>
            <a:endParaRPr lang="en-US" altLang="en-US"/>
          </a:p>
        </p:txBody>
      </p:sp>
      <p:sp>
        <p:nvSpPr>
          <p:cNvPr id="8" name="Footer Placeholder 4">
            <a:extLst>
              <a:ext uri="{FF2B5EF4-FFF2-40B4-BE49-F238E27FC236}">
                <a16:creationId xmlns:a16="http://schemas.microsoft.com/office/drawing/2014/main" id="{6DFD562F-D83E-4F2B-83CC-2DD527F55A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A5C42EA-67E4-4E6C-B5DB-9E79E9653C06}"/>
              </a:ext>
            </a:extLst>
          </p:cNvPr>
          <p:cNvSpPr>
            <a:spLocks noGrp="1"/>
          </p:cNvSpPr>
          <p:nvPr>
            <p:ph type="sldNum" sz="quarter" idx="12"/>
          </p:nvPr>
        </p:nvSpPr>
        <p:spPr/>
        <p:txBody>
          <a:bodyPr/>
          <a:lstStyle>
            <a:lvl1pPr>
              <a:defRPr/>
            </a:lvl1pPr>
          </a:lstStyle>
          <a:p>
            <a:pPr>
              <a:defRPr/>
            </a:pPr>
            <a:fld id="{365C0857-9744-44F8-AEAE-28BBE87BDA6F}" type="slidenum">
              <a:rPr lang="en-US" altLang="en-US"/>
              <a:pPr>
                <a:defRPr/>
              </a:pPr>
              <a:t>‹#›</a:t>
            </a:fld>
            <a:endParaRPr lang="en-US" altLang="en-US"/>
          </a:p>
        </p:txBody>
      </p:sp>
    </p:spTree>
    <p:extLst>
      <p:ext uri="{BB962C8B-B14F-4D97-AF65-F5344CB8AC3E}">
        <p14:creationId xmlns:p14="http://schemas.microsoft.com/office/powerpoint/2010/main" val="31904373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5FBAB5A5-15C5-4E72-9B22-FFCF8EC5C7AF}"/>
              </a:ext>
            </a:extLst>
          </p:cNvPr>
          <p:cNvSpPr>
            <a:spLocks noGrp="1"/>
          </p:cNvSpPr>
          <p:nvPr>
            <p:ph type="dt" sz="half" idx="10"/>
          </p:nvPr>
        </p:nvSpPr>
        <p:spPr/>
        <p:txBody>
          <a:bodyPr/>
          <a:lstStyle>
            <a:lvl1pPr>
              <a:defRPr/>
            </a:lvl1pPr>
          </a:lstStyle>
          <a:p>
            <a:pPr>
              <a:defRPr/>
            </a:pPr>
            <a:fld id="{33033329-45A5-4097-9084-E029FFF68EC3}" type="datetimeFigureOut">
              <a:rPr lang="en-US" altLang="en-US"/>
              <a:pPr>
                <a:defRPr/>
              </a:pPr>
              <a:t>8/21/2023</a:t>
            </a:fld>
            <a:endParaRPr lang="en-US" altLang="en-US"/>
          </a:p>
        </p:txBody>
      </p:sp>
      <p:sp>
        <p:nvSpPr>
          <p:cNvPr id="4" name="Footer Placeholder 4">
            <a:extLst>
              <a:ext uri="{FF2B5EF4-FFF2-40B4-BE49-F238E27FC236}">
                <a16:creationId xmlns:a16="http://schemas.microsoft.com/office/drawing/2014/main" id="{F82E7E98-C1EB-4382-8F67-20301CA9A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7ACB64-BDB4-4C01-90A7-C939D2205F73}"/>
              </a:ext>
            </a:extLst>
          </p:cNvPr>
          <p:cNvSpPr>
            <a:spLocks noGrp="1"/>
          </p:cNvSpPr>
          <p:nvPr>
            <p:ph type="sldNum" sz="quarter" idx="12"/>
          </p:nvPr>
        </p:nvSpPr>
        <p:spPr/>
        <p:txBody>
          <a:bodyPr/>
          <a:lstStyle>
            <a:lvl1pPr>
              <a:defRPr/>
            </a:lvl1pPr>
          </a:lstStyle>
          <a:p>
            <a:pPr>
              <a:defRPr/>
            </a:pPr>
            <a:fld id="{D6A83B4A-44FC-4455-AD1D-744C8B55D58A}" type="slidenum">
              <a:rPr lang="en-US" altLang="en-US"/>
              <a:pPr>
                <a:defRPr/>
              </a:pPr>
              <a:t>‹#›</a:t>
            </a:fld>
            <a:endParaRPr lang="en-US" altLang="en-US"/>
          </a:p>
        </p:txBody>
      </p:sp>
    </p:spTree>
    <p:extLst>
      <p:ext uri="{BB962C8B-B14F-4D97-AF65-F5344CB8AC3E}">
        <p14:creationId xmlns:p14="http://schemas.microsoft.com/office/powerpoint/2010/main" val="242189827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F875ED2-A7DD-4CE9-AE90-7A52FD356041}"/>
              </a:ext>
            </a:extLst>
          </p:cNvPr>
          <p:cNvSpPr>
            <a:spLocks noGrp="1"/>
          </p:cNvSpPr>
          <p:nvPr>
            <p:ph type="dt" sz="half" idx="10"/>
          </p:nvPr>
        </p:nvSpPr>
        <p:spPr/>
        <p:txBody>
          <a:bodyPr/>
          <a:lstStyle>
            <a:lvl1pPr>
              <a:defRPr/>
            </a:lvl1pPr>
          </a:lstStyle>
          <a:p>
            <a:pPr>
              <a:defRPr/>
            </a:pPr>
            <a:fld id="{AB9DAB06-B4FA-4A46-AEFC-8D469A1E294A}" type="datetimeFigureOut">
              <a:rPr lang="en-US" altLang="en-US"/>
              <a:pPr>
                <a:defRPr/>
              </a:pPr>
              <a:t>8/21/2023</a:t>
            </a:fld>
            <a:endParaRPr lang="en-US" altLang="en-US"/>
          </a:p>
        </p:txBody>
      </p:sp>
      <p:sp>
        <p:nvSpPr>
          <p:cNvPr id="3" name="Footer Placeholder 4">
            <a:extLst>
              <a:ext uri="{FF2B5EF4-FFF2-40B4-BE49-F238E27FC236}">
                <a16:creationId xmlns:a16="http://schemas.microsoft.com/office/drawing/2014/main" id="{344B5323-DEC6-4CAF-9920-EB5FAE2A105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E6D410-F7D0-4FBD-9A40-E8D4B74FBE5E}"/>
              </a:ext>
            </a:extLst>
          </p:cNvPr>
          <p:cNvSpPr>
            <a:spLocks noGrp="1"/>
          </p:cNvSpPr>
          <p:nvPr>
            <p:ph type="sldNum" sz="quarter" idx="12"/>
          </p:nvPr>
        </p:nvSpPr>
        <p:spPr/>
        <p:txBody>
          <a:bodyPr/>
          <a:lstStyle>
            <a:lvl1pPr>
              <a:defRPr/>
            </a:lvl1pPr>
          </a:lstStyle>
          <a:p>
            <a:pPr>
              <a:defRPr/>
            </a:pPr>
            <a:fld id="{31B83DED-D8CD-4887-AF73-2EF5207A78C3}" type="slidenum">
              <a:rPr lang="en-US" altLang="en-US"/>
              <a:pPr>
                <a:defRPr/>
              </a:pPr>
              <a:t>‹#›</a:t>
            </a:fld>
            <a:endParaRPr lang="en-US" altLang="en-US"/>
          </a:p>
        </p:txBody>
      </p:sp>
    </p:spTree>
    <p:extLst>
      <p:ext uri="{BB962C8B-B14F-4D97-AF65-F5344CB8AC3E}">
        <p14:creationId xmlns:p14="http://schemas.microsoft.com/office/powerpoint/2010/main" val="109911454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99E75C0E-F9F8-4E75-9721-DE627CC3D812}"/>
              </a:ext>
            </a:extLst>
          </p:cNvPr>
          <p:cNvSpPr>
            <a:spLocks noGrp="1"/>
          </p:cNvSpPr>
          <p:nvPr>
            <p:ph type="dt" sz="half" idx="10"/>
          </p:nvPr>
        </p:nvSpPr>
        <p:spPr/>
        <p:txBody>
          <a:bodyPr/>
          <a:lstStyle>
            <a:lvl1pPr>
              <a:defRPr/>
            </a:lvl1pPr>
          </a:lstStyle>
          <a:p>
            <a:pPr>
              <a:defRPr/>
            </a:pPr>
            <a:fld id="{9DDBF8FD-563B-4A1C-8F3C-AD6247477ACF}"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8559880E-D738-4CD8-92ED-B4DDAF5C0C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E7553C-CB6F-4176-BB4E-9C14DA6F34D8}"/>
              </a:ext>
            </a:extLst>
          </p:cNvPr>
          <p:cNvSpPr>
            <a:spLocks noGrp="1"/>
          </p:cNvSpPr>
          <p:nvPr>
            <p:ph type="sldNum" sz="quarter" idx="12"/>
          </p:nvPr>
        </p:nvSpPr>
        <p:spPr/>
        <p:txBody>
          <a:bodyPr/>
          <a:lstStyle>
            <a:lvl1pPr>
              <a:defRPr/>
            </a:lvl1pPr>
          </a:lstStyle>
          <a:p>
            <a:pPr>
              <a:defRPr/>
            </a:pPr>
            <a:fld id="{1756373A-576B-4BC0-A283-89802290C041}" type="slidenum">
              <a:rPr lang="en-US" altLang="en-US"/>
              <a:pPr>
                <a:defRPr/>
              </a:pPr>
              <a:t>‹#›</a:t>
            </a:fld>
            <a:endParaRPr lang="en-US" altLang="en-US"/>
          </a:p>
        </p:txBody>
      </p:sp>
    </p:spTree>
    <p:extLst>
      <p:ext uri="{BB962C8B-B14F-4D97-AF65-F5344CB8AC3E}">
        <p14:creationId xmlns:p14="http://schemas.microsoft.com/office/powerpoint/2010/main" val="139292379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19757ED-6DFB-4FDD-9967-A53121523965}"/>
              </a:ext>
            </a:extLst>
          </p:cNvPr>
          <p:cNvSpPr>
            <a:spLocks noGrp="1"/>
          </p:cNvSpPr>
          <p:nvPr>
            <p:ph type="dt" sz="half" idx="10"/>
          </p:nvPr>
        </p:nvSpPr>
        <p:spPr/>
        <p:txBody>
          <a:bodyPr/>
          <a:lstStyle>
            <a:lvl1pPr>
              <a:defRPr/>
            </a:lvl1pPr>
          </a:lstStyle>
          <a:p>
            <a:pPr>
              <a:defRPr/>
            </a:pPr>
            <a:fld id="{E0F3D846-F959-4D04-A0A1-9D9E968F4A14}" type="datetimeFigureOut">
              <a:rPr lang="en-US" altLang="en-US"/>
              <a:pPr>
                <a:defRPr/>
              </a:pPr>
              <a:t>8/21/2023</a:t>
            </a:fld>
            <a:endParaRPr lang="en-US" altLang="en-US"/>
          </a:p>
        </p:txBody>
      </p:sp>
      <p:sp>
        <p:nvSpPr>
          <p:cNvPr id="6" name="Footer Placeholder 4">
            <a:extLst>
              <a:ext uri="{FF2B5EF4-FFF2-40B4-BE49-F238E27FC236}">
                <a16:creationId xmlns:a16="http://schemas.microsoft.com/office/drawing/2014/main" id="{32775ABC-8B8D-4613-8925-F2BE50A7313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1E0ADB-B9A6-4934-BB67-3D887CDDCA41}"/>
              </a:ext>
            </a:extLst>
          </p:cNvPr>
          <p:cNvSpPr>
            <a:spLocks noGrp="1"/>
          </p:cNvSpPr>
          <p:nvPr>
            <p:ph type="sldNum" sz="quarter" idx="12"/>
          </p:nvPr>
        </p:nvSpPr>
        <p:spPr/>
        <p:txBody>
          <a:bodyPr/>
          <a:lstStyle>
            <a:lvl1pPr>
              <a:defRPr/>
            </a:lvl1pPr>
          </a:lstStyle>
          <a:p>
            <a:pPr>
              <a:defRPr/>
            </a:pPr>
            <a:fld id="{E799102D-8682-4A59-9F74-D09E8B8F1DA4}" type="slidenum">
              <a:rPr lang="en-US" altLang="en-US"/>
              <a:pPr>
                <a:defRPr/>
              </a:pPr>
              <a:t>‹#›</a:t>
            </a:fld>
            <a:endParaRPr lang="en-US" altLang="en-US"/>
          </a:p>
        </p:txBody>
      </p:sp>
    </p:spTree>
    <p:extLst>
      <p:ext uri="{BB962C8B-B14F-4D97-AF65-F5344CB8AC3E}">
        <p14:creationId xmlns:p14="http://schemas.microsoft.com/office/powerpoint/2010/main" val="132065817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5980AD5-8086-4F95-B7CC-19DB018878F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A90AE13-0752-4C50-8BAF-119FFF81645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4F4D231D-C9A2-492B-942A-F504B6963F2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F8333D04-FCF3-4451-9BE6-1A6AC43AE76E}" type="datetimeFigureOut">
              <a:rPr lang="en-US" altLang="en-US"/>
              <a:pPr>
                <a:defRPr/>
              </a:pPr>
              <a:t>8/21/2023</a:t>
            </a:fld>
            <a:endParaRPr lang="en-US" altLang="en-US"/>
          </a:p>
        </p:txBody>
      </p:sp>
      <p:sp>
        <p:nvSpPr>
          <p:cNvPr id="5" name="Footer Placeholder 4">
            <a:extLst>
              <a:ext uri="{FF2B5EF4-FFF2-40B4-BE49-F238E27FC236}">
                <a16:creationId xmlns:a16="http://schemas.microsoft.com/office/drawing/2014/main" id="{12947938-F22C-4379-8904-9D9A654EC2A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3988F8F-2B30-491A-83DF-F80C8CE464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FFFFFF"/>
                </a:solidFill>
              </a:defRPr>
            </a:lvl1pPr>
          </a:lstStyle>
          <a:p>
            <a:pPr>
              <a:defRPr/>
            </a:pPr>
            <a:fld id="{CB2794A5-ACAB-4262-82E5-B9CBF328C7DD}"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8879EB9D-790E-4E1E-B303-6A56DAF27E4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9EE3EEF8-CA9C-40D1-9A15-E17970CC70A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4B82C804-B5B3-4C5D-8741-83820BE2972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1BC3532C-E64D-4DC2-9118-1C9493E49F87}"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7123B285-E297-4F4F-83A8-3BF9B866504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F9998E66-1ED0-411B-B2CE-E108B2B00D1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0C73454A-4197-48DA-B2A1-3C305DEF7BA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96935651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513D038-EA51-44E5-AF7C-F0D16FFF75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21734670-86C2-4E70-8A08-DD49046A23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E68305B-1C73-4433-ACF7-4A6E15E1706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F534311-4781-4E90-B9C5-11D3A76BEE32}" type="datetimeFigureOut">
              <a:rPr lang="en-US" altLang="en-US"/>
              <a:pPr>
                <a:defRPr/>
              </a:pPr>
              <a:t>8/21/2023</a:t>
            </a:fld>
            <a:endParaRPr lang="en-GB" altLang="en-US"/>
          </a:p>
        </p:txBody>
      </p:sp>
      <p:sp>
        <p:nvSpPr>
          <p:cNvPr id="5" name="Footer Placeholder 4">
            <a:extLst>
              <a:ext uri="{FF2B5EF4-FFF2-40B4-BE49-F238E27FC236}">
                <a16:creationId xmlns:a16="http://schemas.microsoft.com/office/drawing/2014/main" id="{042BB2D4-9B60-48C6-BFE3-561C9BD0AE6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743E9C4-C772-41B6-9D3F-D8D23D72229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6E89F0-5659-4D7A-B8D2-30D0297F6F5A}" type="slidenum">
              <a:rPr lang="en-GB" altLang="en-US"/>
              <a:pPr>
                <a:defRPr/>
              </a:pPr>
              <a:t>‹#›</a:t>
            </a:fld>
            <a:endParaRPr lang="en-GB" altLang="en-US"/>
          </a:p>
        </p:txBody>
      </p:sp>
    </p:spTree>
    <p:extLst>
      <p:ext uri="{BB962C8B-B14F-4D97-AF65-F5344CB8AC3E}">
        <p14:creationId xmlns:p14="http://schemas.microsoft.com/office/powerpoint/2010/main" val="8369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FB68EE-8932-1489-0397-6E7924F3C123}"/>
              </a:ext>
            </a:extLst>
          </p:cNvPr>
          <p:cNvSpPr/>
          <p:nvPr/>
        </p:nvSpPr>
        <p:spPr>
          <a:xfrm>
            <a:off x="3249362" y="205041"/>
            <a:ext cx="2645276" cy="6447919"/>
          </a:xfrm>
          <a:prstGeom prst="rect">
            <a:avLst/>
          </a:prstGeom>
          <a:noFill/>
        </p:spPr>
        <p:txBody>
          <a:bodyPr wrap="none" lIns="91440" tIns="45720" rIns="91440" bIns="45720">
            <a:spAutoFit/>
          </a:bodyPr>
          <a:lstStyle/>
          <a:p>
            <a:pPr algn="ctr"/>
            <a:r>
              <a:rPr lang="en-GB" sz="41300" b="1" cap="none" spc="50" dirty="0">
                <a:ln w="0"/>
                <a:solidFill>
                  <a:schemeClr val="bg2"/>
                </a:solidFill>
                <a:effectLst>
                  <a:innerShdw blurRad="63500" dist="50800" dir="13500000">
                    <a:srgbClr val="000000">
                      <a:alpha val="50000"/>
                    </a:srgbClr>
                  </a:innerShdw>
                </a:effectLst>
              </a:rPr>
              <a:t>?</a:t>
            </a:r>
          </a:p>
        </p:txBody>
      </p:sp>
      <p:sp>
        <p:nvSpPr>
          <p:cNvPr id="3" name="Rectangle 2">
            <a:extLst>
              <a:ext uri="{FF2B5EF4-FFF2-40B4-BE49-F238E27FC236}">
                <a16:creationId xmlns:a16="http://schemas.microsoft.com/office/drawing/2014/main" id="{0B4BDCE0-6AAD-EECD-28A2-9F9D00E59C68}"/>
              </a:ext>
            </a:extLst>
          </p:cNvPr>
          <p:cNvSpPr/>
          <p:nvPr/>
        </p:nvSpPr>
        <p:spPr>
          <a:xfrm>
            <a:off x="3614046" y="205041"/>
            <a:ext cx="1915909" cy="6447919"/>
          </a:xfrm>
          <a:prstGeom prst="rect">
            <a:avLst/>
          </a:prstGeom>
          <a:noFill/>
        </p:spPr>
        <p:txBody>
          <a:bodyPr wrap="none" lIns="91440" tIns="45720" rIns="91440" bIns="45720">
            <a:spAutoFit/>
          </a:bodyPr>
          <a:lstStyle/>
          <a:p>
            <a:pPr algn="ctr"/>
            <a:r>
              <a:rPr lang="en-GB" sz="41300" b="1" cap="none" spc="50" dirty="0">
                <a:ln w="0"/>
                <a:solidFill>
                  <a:schemeClr val="bg2"/>
                </a:solidFill>
                <a:effectLst>
                  <a:innerShdw blurRad="63500" dist="50800" dir="13500000">
                    <a:srgbClr val="000000">
                      <a:alpha val="50000"/>
                    </a:srgbClr>
                  </a:innerShdw>
                </a:effectLst>
              </a:rPr>
              <a:t>!</a:t>
            </a:r>
          </a:p>
        </p:txBody>
      </p:sp>
    </p:spTree>
    <p:extLst>
      <p:ext uri="{BB962C8B-B14F-4D97-AF65-F5344CB8AC3E}">
        <p14:creationId xmlns:p14="http://schemas.microsoft.com/office/powerpoint/2010/main" val="7431214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
        <p:nvSpPr>
          <p:cNvPr id="3" name="Explosion: 8 Points 2">
            <a:extLst>
              <a:ext uri="{FF2B5EF4-FFF2-40B4-BE49-F238E27FC236}">
                <a16:creationId xmlns:a16="http://schemas.microsoft.com/office/drawing/2014/main" id="{569CC789-F168-9772-5456-7C79E6865171}"/>
              </a:ext>
            </a:extLst>
          </p:cNvPr>
          <p:cNvSpPr/>
          <p:nvPr/>
        </p:nvSpPr>
        <p:spPr>
          <a:xfrm>
            <a:off x="2268228" y="327135"/>
            <a:ext cx="3101865" cy="3101865"/>
          </a:xfrm>
          <a:prstGeom prst="irregularSeal1">
            <a:avLst/>
          </a:prstGeom>
          <a:solidFill>
            <a:schemeClr val="bg1"/>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tx1"/>
                </a:solidFill>
                <a:latin typeface="Century Gothic" panose="020B0502020202020204" pitchFamily="34" charset="0"/>
              </a:rPr>
              <a:t>GO!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table with food and a computer&#10;&#10;Description automatically generated">
            <a:extLst>
              <a:ext uri="{FF2B5EF4-FFF2-40B4-BE49-F238E27FC236}">
                <a16:creationId xmlns:a16="http://schemas.microsoft.com/office/drawing/2014/main" id="{2FC51A66-6899-F1E7-8FE8-9110A65DC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a:ln>
            <a:solidFill>
              <a:schemeClr val="tx1"/>
            </a:solidFill>
          </a:ln>
        </p:spPr>
      </p:pic>
      <p:pic>
        <p:nvPicPr>
          <p:cNvPr id="5" name="Picture 4" descr="A person holding a tray&#10;&#10;Description automatically generated">
            <a:extLst>
              <a:ext uri="{FF2B5EF4-FFF2-40B4-BE49-F238E27FC236}">
                <a16:creationId xmlns:a16="http://schemas.microsoft.com/office/drawing/2014/main" id="{E663044A-6DF9-1862-9C53-CCF9B8530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819" y="207574"/>
            <a:ext cx="3748252" cy="4997669"/>
          </a:xfrm>
          <a:prstGeom prst="rect">
            <a:avLst/>
          </a:prstGeom>
          <a:ln>
            <a:solidFill>
              <a:schemeClr val="tx1"/>
            </a:solidFill>
          </a:ln>
        </p:spPr>
      </p:pic>
      <p:pic>
        <p:nvPicPr>
          <p:cNvPr id="6" name="Picture 5" descr="A close up of a matza&#10;&#10;Description automatically generated">
            <a:extLst>
              <a:ext uri="{FF2B5EF4-FFF2-40B4-BE49-F238E27FC236}">
                <a16:creationId xmlns:a16="http://schemas.microsoft.com/office/drawing/2014/main" id="{B3A09F1F-F1F1-3DC5-84F3-38EFC792B6B5}"/>
              </a:ext>
            </a:extLst>
          </p:cNvPr>
          <p:cNvPicPr>
            <a:picLocks noChangeAspect="1"/>
          </p:cNvPicPr>
          <p:nvPr/>
        </p:nvPicPr>
        <p:blipFill rotWithShape="1">
          <a:blip r:embed="rId5">
            <a:extLst>
              <a:ext uri="{28A0092B-C50C-407E-A947-70E740481C1C}">
                <a14:useLocalDpi xmlns:a14="http://schemas.microsoft.com/office/drawing/2010/main" val="0"/>
              </a:ext>
            </a:extLst>
          </a:blip>
          <a:srcRect l="17356" r="18851"/>
          <a:stretch/>
        </p:blipFill>
        <p:spPr>
          <a:xfrm rot="696522">
            <a:off x="6999888" y="4259400"/>
            <a:ext cx="1912883" cy="1686698"/>
          </a:xfrm>
          <a:prstGeom prst="rect">
            <a:avLst/>
          </a:prstGeom>
        </p:spPr>
      </p:pic>
      <p:sp>
        <p:nvSpPr>
          <p:cNvPr id="10" name="Rectangle: Rounded Corners 9">
            <a:extLst>
              <a:ext uri="{FF2B5EF4-FFF2-40B4-BE49-F238E27FC236}">
                <a16:creationId xmlns:a16="http://schemas.microsoft.com/office/drawing/2014/main" id="{3AA8193B-CC75-6E78-3604-D47F5534756E}"/>
              </a:ext>
            </a:extLst>
          </p:cNvPr>
          <p:cNvSpPr/>
          <p:nvPr/>
        </p:nvSpPr>
        <p:spPr>
          <a:xfrm>
            <a:off x="599090" y="5412816"/>
            <a:ext cx="7945821"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‘Remember….’</a:t>
            </a:r>
          </a:p>
        </p:txBody>
      </p:sp>
    </p:spTree>
    <p:extLst>
      <p:ext uri="{BB962C8B-B14F-4D97-AF65-F5344CB8AC3E}">
        <p14:creationId xmlns:p14="http://schemas.microsoft.com/office/powerpoint/2010/main" val="2885563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le of vegetables and fruits&#10;&#10;Description automatically generated">
            <a:extLst>
              <a:ext uri="{FF2B5EF4-FFF2-40B4-BE49-F238E27FC236}">
                <a16:creationId xmlns:a16="http://schemas.microsoft.com/office/drawing/2014/main" id="{12399EA1-82B7-CEF7-FF07-35A3AF7C9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1"/>
            <a:ext cx="9144000" cy="6093619"/>
          </a:xfrm>
          <a:prstGeom prst="rect">
            <a:avLst/>
          </a:prstGeom>
          <a:ln>
            <a:solidFill>
              <a:schemeClr val="bg1"/>
            </a:solidFill>
          </a:ln>
        </p:spPr>
      </p:pic>
      <p:sp>
        <p:nvSpPr>
          <p:cNvPr id="5" name="TextBox 4">
            <a:extLst>
              <a:ext uri="{FF2B5EF4-FFF2-40B4-BE49-F238E27FC236}">
                <a16:creationId xmlns:a16="http://schemas.microsoft.com/office/drawing/2014/main" id="{FC5224DE-0DA8-8533-45D0-A05FB96B2E05}"/>
              </a:ext>
            </a:extLst>
          </p:cNvPr>
          <p:cNvSpPr txBox="1">
            <a:spLocks noChangeArrowheads="1"/>
          </p:cNvSpPr>
          <p:nvPr/>
        </p:nvSpPr>
        <p:spPr bwMode="auto">
          <a:xfrm>
            <a:off x="0" y="1770085"/>
            <a:ext cx="9143999" cy="3317831"/>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600" b="1" dirty="0">
                <a:solidFill>
                  <a:prstClr val="black"/>
                </a:solidFill>
                <a:latin typeface="Century Gothic" panose="020B0502020202020204" pitchFamily="34" charset="0"/>
              </a:rPr>
              <a:t>…. I wonder what these things might remind us of?....</a:t>
            </a:r>
          </a:p>
          <a:p>
            <a:pPr algn="ctr" fontAlgn="auto">
              <a:spcAft>
                <a:spcPts val="0"/>
              </a:spcAft>
              <a:buFont typeface="Arial" panose="020B0604020202020204" pitchFamily="34" charset="0"/>
              <a:buNone/>
              <a:defRPr/>
            </a:pPr>
            <a:endParaRPr lang="en-GB" sz="18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…I wonder how Harvest time reminds us to be thankful?......or what other things we might want to be grateful for today?.....</a:t>
            </a:r>
          </a:p>
          <a:p>
            <a:pPr algn="ctr" fontAlgn="auto">
              <a:spcAft>
                <a:spcPts val="0"/>
              </a:spcAft>
              <a:buNone/>
              <a:defRPr/>
            </a:pPr>
            <a:endParaRPr lang="en-GB" sz="1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endParaRPr>
          </a:p>
          <a:p>
            <a:pPr algn="ctr" fontAlgn="auto">
              <a:spcAft>
                <a:spcPts val="0"/>
              </a:spcAft>
              <a:buNone/>
              <a:defRPr/>
            </a:pPr>
            <a:r>
              <a:rPr lang="en-GB" sz="2600" b="1" dirty="0">
                <a:solidFill>
                  <a:prstClr val="black"/>
                </a:solidFill>
                <a:latin typeface="Century Gothic" panose="020B0502020202020204" pitchFamily="34" charset="0"/>
                <a:ea typeface="MS Mincho" panose="02020609040205080304" pitchFamily="49" charset="-128"/>
                <a:cs typeface="Times New Roman" panose="02020603050405020304" pitchFamily="18" charset="0"/>
              </a:rPr>
              <a:t>…. I wonder how being grateful might help us to build a stronger community?....</a:t>
            </a:r>
          </a:p>
        </p:txBody>
      </p:sp>
    </p:spTree>
    <p:extLst>
      <p:ext uri="{BB962C8B-B14F-4D97-AF65-F5344CB8AC3E}">
        <p14:creationId xmlns:p14="http://schemas.microsoft.com/office/powerpoint/2010/main" val="4109758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iterate type="lt">
                                    <p:tmPct val="10000"/>
                                  </p:iterate>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late of salad and fruit&#10;&#10;Description automatically generated">
            <a:extLst>
              <a:ext uri="{FF2B5EF4-FFF2-40B4-BE49-F238E27FC236}">
                <a16:creationId xmlns:a16="http://schemas.microsoft.com/office/drawing/2014/main" id="{0AF3F0E8-DBB9-9A78-E3CD-FF973377E6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631"/>
            <a:ext cx="9122979" cy="6086738"/>
          </a:xfrm>
          <a:prstGeom prst="rect">
            <a:avLst/>
          </a:prstGeom>
          <a:ln>
            <a:solidFill>
              <a:schemeClr val="bg1"/>
            </a:solidFill>
          </a:ln>
        </p:spPr>
      </p:pic>
      <p:sp>
        <p:nvSpPr>
          <p:cNvPr id="6" name="Rectangle: Rounded Corners 5">
            <a:extLst>
              <a:ext uri="{FF2B5EF4-FFF2-40B4-BE49-F238E27FC236}">
                <a16:creationId xmlns:a16="http://schemas.microsoft.com/office/drawing/2014/main" id="{2785EB1E-DF98-8F32-FEFC-2E7D373A68AE}"/>
              </a:ext>
            </a:extLst>
          </p:cNvPr>
          <p:cNvSpPr/>
          <p:nvPr/>
        </p:nvSpPr>
        <p:spPr>
          <a:xfrm>
            <a:off x="131379" y="578063"/>
            <a:ext cx="8881242" cy="1135118"/>
          </a:xfrm>
          <a:prstGeom prst="roundRect">
            <a:avLst/>
          </a:prstGeom>
          <a:solidFill>
            <a:sysClr val="window" lastClr="FFFFFF">
              <a:alpha val="78000"/>
            </a:sys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6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We are grateful for…</a:t>
            </a:r>
          </a:p>
        </p:txBody>
      </p:sp>
    </p:spTree>
    <p:extLst>
      <p:ext uri="{BB962C8B-B14F-4D97-AF65-F5344CB8AC3E}">
        <p14:creationId xmlns:p14="http://schemas.microsoft.com/office/powerpoint/2010/main" val="1219684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 picture containing text&#10;&#10;Description automatically generated">
            <a:extLst>
              <a:ext uri="{FF2B5EF4-FFF2-40B4-BE49-F238E27FC236}">
                <a16:creationId xmlns:a16="http://schemas.microsoft.com/office/drawing/2014/main" id="{3F6018DA-78E9-48FE-9F09-DEAB00F860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lack background with a black square&#10;&#10;Description automatically generated with medium confidence">
            <a:extLst>
              <a:ext uri="{FF2B5EF4-FFF2-40B4-BE49-F238E27FC236}">
                <a16:creationId xmlns:a16="http://schemas.microsoft.com/office/drawing/2014/main" id="{C9D93DC0-2EF7-A745-4CA3-27F9E357F13B}"/>
              </a:ext>
            </a:extLst>
          </p:cNvPr>
          <p:cNvPicPr>
            <a:picLocks noChangeAspect="1"/>
          </p:cNvPicPr>
          <p:nvPr/>
        </p:nvPicPr>
        <p:blipFill rotWithShape="1">
          <a:blip r:embed="rId3"/>
          <a:srcRect l="7612" r="7544" b="13818"/>
          <a:stretch/>
        </p:blipFill>
        <p:spPr bwMode="auto">
          <a:xfrm>
            <a:off x="1582509" y="390502"/>
            <a:ext cx="5978983" cy="60733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74161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with food on it&#10;&#10;Description automatically generated">
            <a:extLst>
              <a:ext uri="{FF2B5EF4-FFF2-40B4-BE49-F238E27FC236}">
                <a16:creationId xmlns:a16="http://schemas.microsoft.com/office/drawing/2014/main" id="{A556D107-1205-CDA1-1620-F4400253BC65}"/>
              </a:ext>
            </a:extLst>
          </p:cNvPr>
          <p:cNvPicPr>
            <a:picLocks noChangeAspect="1"/>
          </p:cNvPicPr>
          <p:nvPr/>
        </p:nvPicPr>
        <p:blipFill rotWithShape="1">
          <a:blip r:embed="rId3">
            <a:extLst>
              <a:ext uri="{28A0092B-C50C-407E-A947-70E740481C1C}">
                <a14:useLocalDpi xmlns:a14="http://schemas.microsoft.com/office/drawing/2010/main" val="0"/>
              </a:ext>
            </a:extLst>
          </a:blip>
          <a:srcRect l="-78" t="-1028"/>
          <a:stretch/>
        </p:blipFill>
        <p:spPr>
          <a:xfrm rot="16200000">
            <a:off x="1130477" y="-1214563"/>
            <a:ext cx="6883043" cy="9312168"/>
          </a:xfrm>
          <a:prstGeom prst="rect">
            <a:avLst/>
          </a:prstGeom>
        </p:spPr>
      </p:pic>
      <p:sp>
        <p:nvSpPr>
          <p:cNvPr id="6" name="Rectangle 5">
            <a:extLst>
              <a:ext uri="{FF2B5EF4-FFF2-40B4-BE49-F238E27FC236}">
                <a16:creationId xmlns:a16="http://schemas.microsoft.com/office/drawing/2014/main" id="{E19B6DC1-8F07-B94D-16A6-C7CEA33FEC48}"/>
              </a:ext>
            </a:extLst>
          </p:cNvPr>
          <p:cNvSpPr/>
          <p:nvPr/>
        </p:nvSpPr>
        <p:spPr>
          <a:xfrm>
            <a:off x="0" y="-851339"/>
            <a:ext cx="3468414" cy="8094524"/>
          </a:xfrm>
          <a:prstGeom prst="rect">
            <a:avLst/>
          </a:prstGeom>
          <a:solidFill>
            <a:sysClr val="windowText" lastClr="000000">
              <a:alpha val="62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Food! Glorious Food!</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4000" b="1" i="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extLst>
      <p:ext uri="{BB962C8B-B14F-4D97-AF65-F5344CB8AC3E}">
        <p14:creationId xmlns:p14="http://schemas.microsoft.com/office/powerpoint/2010/main" val="15915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ainbow cake with a candle&#10;&#10;Description automatically generated">
            <a:extLst>
              <a:ext uri="{FF2B5EF4-FFF2-40B4-BE49-F238E27FC236}">
                <a16:creationId xmlns:a16="http://schemas.microsoft.com/office/drawing/2014/main" id="{8FC3261C-5880-4045-BEFA-4FB04A331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71611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ocolate egg shaped candy&#10;&#10;Description automatically generated">
            <a:extLst>
              <a:ext uri="{FF2B5EF4-FFF2-40B4-BE49-F238E27FC236}">
                <a16:creationId xmlns:a16="http://schemas.microsoft.com/office/drawing/2014/main" id="{BB6E63D2-6071-823B-3ABA-25CE8F1A2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893" y="0"/>
            <a:ext cx="4570214" cy="6858000"/>
          </a:xfrm>
          <a:prstGeom prst="rect">
            <a:avLst/>
          </a:prstGeom>
        </p:spPr>
      </p:pic>
    </p:spTree>
    <p:extLst>
      <p:ext uri="{BB962C8B-B14F-4D97-AF65-F5344CB8AC3E}">
        <p14:creationId xmlns:p14="http://schemas.microsoft.com/office/powerpoint/2010/main" val="113398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ortune cookie with a fortune cookie&#10;&#10;Description automatically generated">
            <a:extLst>
              <a:ext uri="{FF2B5EF4-FFF2-40B4-BE49-F238E27FC236}">
                <a16:creationId xmlns:a16="http://schemas.microsoft.com/office/drawing/2014/main" id="{420FE916-C933-6848-D984-B5323E6FF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a:ln>
            <a:solidFill>
              <a:schemeClr val="bg1"/>
            </a:solidFill>
          </a:ln>
        </p:spPr>
      </p:pic>
    </p:spTree>
    <p:extLst>
      <p:ext uri="{BB962C8B-B14F-4D97-AF65-F5344CB8AC3E}">
        <p14:creationId xmlns:p14="http://schemas.microsoft.com/office/powerpoint/2010/main" val="75380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te of food on a table&#10;&#10;Description automatically generated">
            <a:extLst>
              <a:ext uri="{FF2B5EF4-FFF2-40B4-BE49-F238E27FC236}">
                <a16:creationId xmlns:a16="http://schemas.microsoft.com/office/drawing/2014/main" id="{3333D6BD-00A5-3C22-CF00-07B3ABBE9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4809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tza&#10;&#10;Description automatically generated">
            <a:extLst>
              <a:ext uri="{FF2B5EF4-FFF2-40B4-BE49-F238E27FC236}">
                <a16:creationId xmlns:a16="http://schemas.microsoft.com/office/drawing/2014/main" id="{0B2D6538-5E6C-A2CA-E270-3B220DED6A9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3173" y="0"/>
            <a:ext cx="7777655" cy="6858000"/>
          </a:xfrm>
          <a:prstGeom prst="rect">
            <a:avLst/>
          </a:prstGeom>
        </p:spPr>
      </p:pic>
    </p:spTree>
    <p:extLst>
      <p:ext uri="{BB962C8B-B14F-4D97-AF65-F5344CB8AC3E}">
        <p14:creationId xmlns:p14="http://schemas.microsoft.com/office/powerpoint/2010/main" val="224534517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B57D0FC9-0E94-A134-2379-F0336A6C6DF7}"/>
              </a:ext>
            </a:extLst>
          </p:cNvPr>
          <p:cNvPicPr>
            <a:picLocks noChangeAspect="1"/>
          </p:cNvPicPr>
          <p:nvPr/>
        </p:nvPicPr>
        <p:blipFill>
          <a:blip r:embed="rId3"/>
          <a:stretch>
            <a:fillRect/>
          </a:stretch>
        </p:blipFill>
        <p:spPr>
          <a:xfrm flipH="1">
            <a:off x="0" y="0"/>
            <a:ext cx="9144000" cy="6858000"/>
          </a:xfrm>
          <a:prstGeom prst="rect">
            <a:avLst/>
          </a:prstGeom>
        </p:spPr>
      </p:pic>
      <p:sp>
        <p:nvSpPr>
          <p:cNvPr id="9" name="Speech Bubble: Rectangle with Corners Rounded 8">
            <a:extLst>
              <a:ext uri="{FF2B5EF4-FFF2-40B4-BE49-F238E27FC236}">
                <a16:creationId xmlns:a16="http://schemas.microsoft.com/office/drawing/2014/main" id="{F6ED5532-BE4B-6D15-3F2A-DEE7A1E90866}"/>
              </a:ext>
            </a:extLst>
          </p:cNvPr>
          <p:cNvSpPr/>
          <p:nvPr/>
        </p:nvSpPr>
        <p:spPr>
          <a:xfrm>
            <a:off x="3603665" y="176706"/>
            <a:ext cx="5261811" cy="1581150"/>
          </a:xfrm>
          <a:prstGeom prst="wedgeRoundRectCallout">
            <a:avLst>
              <a:gd name="adj1" fmla="val -966"/>
              <a:gd name="adj2" fmla="val 156601"/>
              <a:gd name="adj3" fmla="val 16667"/>
            </a:avLst>
          </a:prstGeom>
          <a:solidFill>
            <a:sysClr val="window" lastClr="FFFFFF"/>
          </a:solid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Stop the plague and you can go!</a:t>
            </a:r>
          </a:p>
        </p:txBody>
      </p:sp>
      <p:sp>
        <p:nvSpPr>
          <p:cNvPr id="4" name="Rectangle 3">
            <a:extLst>
              <a:ext uri="{FF2B5EF4-FFF2-40B4-BE49-F238E27FC236}">
                <a16:creationId xmlns:a16="http://schemas.microsoft.com/office/drawing/2014/main" id="{D6B698CE-664A-F324-E982-0851DCBFB1E0}"/>
              </a:ext>
            </a:extLst>
          </p:cNvPr>
          <p:cNvSpPr/>
          <p:nvPr/>
        </p:nvSpPr>
        <p:spPr>
          <a:xfrm>
            <a:off x="0" y="4241899"/>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pic>
        <p:nvPicPr>
          <p:cNvPr id="3" name="Picture 2" descr="A picture containing table&#10;&#10;Description automatically generated">
            <a:extLst>
              <a:ext uri="{FF2B5EF4-FFF2-40B4-BE49-F238E27FC236}">
                <a16:creationId xmlns:a16="http://schemas.microsoft.com/office/drawing/2014/main" id="{5A845336-ED72-D244-0977-2B6FA258D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05" y="86196"/>
            <a:ext cx="1289116" cy="717587"/>
          </a:xfrm>
          <a:prstGeom prst="rect">
            <a:avLst/>
          </a:prstGeom>
        </p:spPr>
      </p:pic>
    </p:spTree>
    <p:extLst>
      <p:ext uri="{BB962C8B-B14F-4D97-AF65-F5344CB8AC3E}">
        <p14:creationId xmlns:p14="http://schemas.microsoft.com/office/powerpoint/2010/main" val="380112143"/>
      </p:ext>
    </p:extLst>
  </p:cSld>
  <p:clrMapOvr>
    <a:masterClrMapping/>
  </p:clrMapOvr>
  <p:transition spd="med">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7653</TotalTime>
  <Words>1395</Words>
  <Application>Microsoft Office PowerPoint</Application>
  <PresentationFormat>On-screen Show (4:3)</PresentationFormat>
  <Paragraphs>107</Paragraphs>
  <Slides>23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Avenir Next LT Pro</vt:lpstr>
      <vt:lpstr>Calibri</vt:lpstr>
      <vt:lpstr>Cambria</vt:lpstr>
      <vt:lpstr>Century Gothic</vt:lpstr>
      <vt:lpstr> Black </vt:lpstr>
      <vt:lpstr>1_Office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152</cp:revision>
  <dcterms:created xsi:type="dcterms:W3CDTF">2012-04-27T15:19:53Z</dcterms:created>
  <dcterms:modified xsi:type="dcterms:W3CDTF">2023-08-21T17:16:09Z</dcterms:modified>
</cp:coreProperties>
</file>