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820" r:id="rId3"/>
    <p:sldMasterId id="2147483832" r:id="rId4"/>
  </p:sldMasterIdLst>
  <p:notesMasterIdLst>
    <p:notesMasterId r:id="rId37"/>
  </p:notesMasterIdLst>
  <p:sldIdLst>
    <p:sldId id="530" r:id="rId5"/>
    <p:sldId id="531" r:id="rId6"/>
    <p:sldId id="509" r:id="rId7"/>
    <p:sldId id="258" r:id="rId8"/>
    <p:sldId id="493" r:id="rId9"/>
    <p:sldId id="534" r:id="rId10"/>
    <p:sldId id="511" r:id="rId11"/>
    <p:sldId id="513" r:id="rId12"/>
    <p:sldId id="536" r:id="rId13"/>
    <p:sldId id="260" r:id="rId14"/>
    <p:sldId id="537" r:id="rId15"/>
    <p:sldId id="515" r:id="rId16"/>
    <p:sldId id="538" r:id="rId17"/>
    <p:sldId id="517" r:id="rId18"/>
    <p:sldId id="539" r:id="rId19"/>
    <p:sldId id="519" r:id="rId20"/>
    <p:sldId id="545" r:id="rId21"/>
    <p:sldId id="521" r:id="rId22"/>
    <p:sldId id="540" r:id="rId23"/>
    <p:sldId id="523" r:id="rId24"/>
    <p:sldId id="541" r:id="rId25"/>
    <p:sldId id="525" r:id="rId26"/>
    <p:sldId id="542" r:id="rId27"/>
    <p:sldId id="527" r:id="rId28"/>
    <p:sldId id="543" r:id="rId29"/>
    <p:sldId id="529" r:id="rId30"/>
    <p:sldId id="532" r:id="rId31"/>
    <p:sldId id="533" r:id="rId32"/>
    <p:sldId id="544" r:id="rId33"/>
    <p:sldId id="431" r:id="rId34"/>
    <p:sldId id="432" r:id="rId35"/>
    <p:sldId id="505"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60568" autoAdjust="0"/>
  </p:normalViewPr>
  <p:slideViewPr>
    <p:cSldViewPr snapToGrid="0" snapToObjects="1">
      <p:cViewPr varScale="1">
        <p:scale>
          <a:sx n="61" d="100"/>
          <a:sy n="61" d="100"/>
        </p:scale>
        <p:origin x="1816"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96453-0F7D-48E5-BC5E-8001A0394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1650C338-F78E-42D1-A873-321FE74EA5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CFC7FD5-9F27-46E7-9EDF-305FB733B836}" type="datetimeFigureOut">
              <a:rPr lang="en-GB"/>
              <a:pPr>
                <a:defRPr/>
              </a:pPr>
              <a:t>21/08/2023</a:t>
            </a:fld>
            <a:endParaRPr lang="en-GB"/>
          </a:p>
        </p:txBody>
      </p:sp>
      <p:sp>
        <p:nvSpPr>
          <p:cNvPr id="4" name="Slide Image Placeholder 3">
            <a:extLst>
              <a:ext uri="{FF2B5EF4-FFF2-40B4-BE49-F238E27FC236}">
                <a16:creationId xmlns:a16="http://schemas.microsoft.com/office/drawing/2014/main" id="{D1090538-AD01-4663-B33F-45C8D218B3D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1761CF-E2E2-4153-9E08-08F9246470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184037-BEF3-4D80-9093-78F3DCD1B63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419DF65E-09F8-45E4-9D0D-38D82BC9F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F034EC4-407C-45A2-A68D-5AA35CD07E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10:</a:t>
            </a:r>
          </a:p>
          <a:p>
            <a:r>
              <a:rPr lang="en-GB" b="0" dirty="0"/>
              <a:t>So next there were some jumping frogs, cos Pharoah just said </a:t>
            </a:r>
            <a:r>
              <a:rPr lang="en-GB" b="1" dirty="0"/>
              <a:t>‘NO!’ </a:t>
            </a:r>
          </a:p>
          <a:p>
            <a:r>
              <a:rPr lang="en-GB" b="0" dirty="0"/>
              <a:t>With a ‘Ribbit! Ribbit!’ </a:t>
            </a:r>
            <a:r>
              <a:rPr lang="en-GB" b="0" i="1" dirty="0"/>
              <a:t>[small jump] </a:t>
            </a:r>
            <a:r>
              <a:rPr lang="en-GB" b="0" dirty="0"/>
              <a:t>here and a ‘Ribbit! Ribbit!’ there</a:t>
            </a:r>
          </a:p>
          <a:p>
            <a:r>
              <a:rPr lang="en-GB" b="0" dirty="0"/>
              <a:t>Here a ‘Ribbit!’, there a ‘Ribbit!’ everywhere a ‘Ribbit! Ribbit!’</a:t>
            </a:r>
          </a:p>
          <a:p>
            <a:endParaRPr lang="en-GB"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11: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extLst>
      <p:ext uri="{BB962C8B-B14F-4D97-AF65-F5344CB8AC3E}">
        <p14:creationId xmlns:p14="http://schemas.microsoft.com/office/powerpoint/2010/main" val="1293592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12:</a:t>
            </a:r>
          </a:p>
          <a:p>
            <a:r>
              <a:rPr lang="en-GB" b="0" dirty="0"/>
              <a:t>So next there were some biting gnats, cos Pharoah just said </a:t>
            </a:r>
            <a:r>
              <a:rPr lang="en-GB" b="1" dirty="0"/>
              <a:t>‘NO!’ </a:t>
            </a:r>
          </a:p>
          <a:p>
            <a:r>
              <a:rPr lang="en-GB" b="0" dirty="0"/>
              <a:t>With a ‘Scritch! Scratch!’ </a:t>
            </a:r>
            <a:r>
              <a:rPr lang="en-GB" b="0" i="1" dirty="0"/>
              <a:t>[pretend to scratch] </a:t>
            </a:r>
            <a:r>
              <a:rPr lang="en-GB" b="0" dirty="0"/>
              <a:t>here and a ‘Scritch! Scratch!’ there</a:t>
            </a:r>
          </a:p>
          <a:p>
            <a:r>
              <a:rPr lang="en-GB" b="0" dirty="0"/>
              <a:t>Here a ‘Scritch!’, there a ‘Scratch!’ everywhere a ‘‘Scritch! Scratch!’ !’</a:t>
            </a:r>
          </a:p>
          <a:p>
            <a:endParaRPr lang="en-GB"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extLst>
      <p:ext uri="{BB962C8B-B14F-4D97-AF65-F5344CB8AC3E}">
        <p14:creationId xmlns:p14="http://schemas.microsoft.com/office/powerpoint/2010/main" val="3025272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13: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extLst>
      <p:ext uri="{BB962C8B-B14F-4D97-AF65-F5344CB8AC3E}">
        <p14:creationId xmlns:p14="http://schemas.microsoft.com/office/powerpoint/2010/main" val="7619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14:</a:t>
            </a:r>
          </a:p>
          <a:p>
            <a:r>
              <a:rPr lang="en-GB" b="0" dirty="0"/>
              <a:t>So next there were some buzzing flies, cos Pharoah just said </a:t>
            </a:r>
            <a:r>
              <a:rPr lang="en-GB" b="1" dirty="0"/>
              <a:t>‘NO!’ </a:t>
            </a:r>
          </a:p>
          <a:p>
            <a:r>
              <a:rPr lang="en-GB" b="0" dirty="0"/>
              <a:t>With a ‘Buzz! Buzz!’ </a:t>
            </a:r>
            <a:r>
              <a:rPr lang="en-GB" b="0" i="1" dirty="0"/>
              <a:t>[small wings] </a:t>
            </a:r>
            <a:r>
              <a:rPr lang="en-GB" b="0" dirty="0"/>
              <a:t>here and a ‘Buzz! Buzz!’ there</a:t>
            </a:r>
          </a:p>
          <a:p>
            <a:r>
              <a:rPr lang="en-GB" b="0" dirty="0"/>
              <a:t>Here a ‘Buzz!’, there a ‘Buzz!’ everywhere a ‘Buzz! Buzz!’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extLst>
      <p:ext uri="{BB962C8B-B14F-4D97-AF65-F5344CB8AC3E}">
        <p14:creationId xmlns:p14="http://schemas.microsoft.com/office/powerpoint/2010/main" val="389855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15: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extLst>
      <p:ext uri="{BB962C8B-B14F-4D97-AF65-F5344CB8AC3E}">
        <p14:creationId xmlns:p14="http://schemas.microsoft.com/office/powerpoint/2010/main" val="153720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16: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And so God sent a big hail storm, cos Pharoah just said </a:t>
            </a:r>
            <a:r>
              <a:rPr lang="en-GB" b="1" dirty="0"/>
              <a:t>‘NO!’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With a ‘Ping! Pong!’ </a:t>
            </a:r>
            <a:r>
              <a:rPr lang="en-GB" b="0" i="1" dirty="0"/>
              <a:t>[duck down as if avoiding hailstones] </a:t>
            </a:r>
            <a:r>
              <a:rPr lang="en-GB" b="0" i="0" dirty="0"/>
              <a:t>here and a ‘Ping! Pong!’ there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dirty="0"/>
              <a:t>Here a ‘Ping!’ there a ‘Pong!’, everywhere a ‘Ping! Pong!’</a:t>
            </a:r>
            <a:endParaRPr lang="en-GB"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extLst>
      <p:ext uri="{BB962C8B-B14F-4D97-AF65-F5344CB8AC3E}">
        <p14:creationId xmlns:p14="http://schemas.microsoft.com/office/powerpoint/2010/main" val="3114038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17: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extLst>
      <p:ext uri="{BB962C8B-B14F-4D97-AF65-F5344CB8AC3E}">
        <p14:creationId xmlns:p14="http://schemas.microsoft.com/office/powerpoint/2010/main" val="373615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18: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And then the animals got quite sick cos Pharoah just said </a:t>
            </a:r>
            <a:r>
              <a:rPr lang="en-GB" b="1" dirty="0"/>
              <a:t>‘NO!’ </a:t>
            </a:r>
          </a:p>
          <a:p>
            <a:r>
              <a:rPr lang="en-GB" b="0" dirty="0"/>
              <a:t>With a ‘</a:t>
            </a:r>
            <a:r>
              <a:rPr lang="en-GB" b="0" dirty="0" err="1"/>
              <a:t>Bluh</a:t>
            </a:r>
            <a:r>
              <a:rPr lang="en-GB" b="0" dirty="0"/>
              <a:t>! </a:t>
            </a:r>
            <a:r>
              <a:rPr lang="en-GB" b="0" dirty="0" err="1"/>
              <a:t>Bluh</a:t>
            </a:r>
            <a:r>
              <a:rPr lang="en-GB" b="0" dirty="0"/>
              <a:t>!’ here </a:t>
            </a:r>
            <a:r>
              <a:rPr lang="en-GB" b="0" i="1" dirty="0"/>
              <a:t>[tongue out] </a:t>
            </a:r>
            <a:r>
              <a:rPr lang="en-GB" b="0" dirty="0"/>
              <a:t>and a ‘</a:t>
            </a:r>
            <a:r>
              <a:rPr lang="en-GB" b="0" dirty="0" err="1"/>
              <a:t>Bluh</a:t>
            </a:r>
            <a:r>
              <a:rPr lang="en-GB" b="0" dirty="0"/>
              <a:t>! </a:t>
            </a:r>
            <a:r>
              <a:rPr lang="en-GB" b="0" dirty="0" err="1"/>
              <a:t>Bluh</a:t>
            </a:r>
            <a:r>
              <a:rPr lang="en-GB" b="0" dirty="0"/>
              <a:t>!’ there</a:t>
            </a:r>
          </a:p>
          <a:p>
            <a:r>
              <a:rPr lang="en-GB" b="0" dirty="0"/>
              <a:t>Here a ‘</a:t>
            </a:r>
            <a:r>
              <a:rPr lang="en-GB" b="0" dirty="0" err="1"/>
              <a:t>Bluh</a:t>
            </a:r>
            <a:r>
              <a:rPr lang="en-GB" b="0" dirty="0"/>
              <a:t>!’ there a ‘</a:t>
            </a:r>
            <a:r>
              <a:rPr lang="en-GB" b="0" dirty="0" err="1"/>
              <a:t>Bluh</a:t>
            </a:r>
            <a:r>
              <a:rPr lang="en-GB" b="0" dirty="0"/>
              <a:t>!’ everywhere a ‘</a:t>
            </a:r>
            <a:r>
              <a:rPr lang="en-GB" b="0" dirty="0" err="1"/>
              <a:t>Bluh</a:t>
            </a:r>
            <a:r>
              <a:rPr lang="en-GB" b="0" dirty="0"/>
              <a:t>! </a:t>
            </a:r>
            <a:r>
              <a:rPr lang="en-GB" b="0" dirty="0" err="1"/>
              <a:t>Bluh</a:t>
            </a:r>
            <a:r>
              <a:rPr lang="en-GB" b="0"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extLst>
      <p:ext uri="{BB962C8B-B14F-4D97-AF65-F5344CB8AC3E}">
        <p14:creationId xmlns:p14="http://schemas.microsoft.com/office/powerpoint/2010/main" val="1443647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19: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extLst>
      <p:ext uri="{BB962C8B-B14F-4D97-AF65-F5344CB8AC3E}">
        <p14:creationId xmlns:p14="http://schemas.microsoft.com/office/powerpoint/2010/main" val="424017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20: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So next there were some big fat spots cos Pharoah just said </a:t>
            </a:r>
            <a:r>
              <a:rPr lang="en-GB" b="1" dirty="0"/>
              <a:t>‘NO!’ </a:t>
            </a:r>
          </a:p>
          <a:p>
            <a:r>
              <a:rPr lang="en-GB" b="0" dirty="0"/>
              <a:t>With an ‘Ouch! Ouch</a:t>
            </a:r>
            <a:r>
              <a:rPr lang="en-GB" b="0"/>
              <a:t>!’ </a:t>
            </a:r>
            <a:r>
              <a:rPr lang="en-GB" sz="1800" i="1">
                <a:effectLst/>
                <a:latin typeface="Calibri" panose="020F0502020204030204" pitchFamily="34" charset="0"/>
                <a:ea typeface="Times New Roman" panose="02020603050405020304" pitchFamily="18" charset="0"/>
              </a:rPr>
              <a:t>[hold arm] </a:t>
            </a:r>
            <a:r>
              <a:rPr lang="en-GB" b="0"/>
              <a:t>here </a:t>
            </a:r>
            <a:r>
              <a:rPr lang="en-GB" b="0" dirty="0"/>
              <a:t>and an ‘Ouch! Ouch!’ there</a:t>
            </a:r>
          </a:p>
          <a:p>
            <a:r>
              <a:rPr lang="en-GB" b="0" dirty="0"/>
              <a:t>Here an ‘Ouch!’ there an ‘Ouch!’ everywhere an ‘Ouch! Ouch!’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extLst>
      <p:ext uri="{BB962C8B-B14F-4D97-AF65-F5344CB8AC3E}">
        <p14:creationId xmlns:p14="http://schemas.microsoft.com/office/powerpoint/2010/main" val="3094404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21: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extLst>
      <p:ext uri="{BB962C8B-B14F-4D97-AF65-F5344CB8AC3E}">
        <p14:creationId xmlns:p14="http://schemas.microsoft.com/office/powerpoint/2010/main" val="3927833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22: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So next there came some greedy locusts, cos Pharoah just said </a:t>
            </a:r>
            <a:r>
              <a:rPr lang="en-GB" b="1" dirty="0"/>
              <a:t>‘NO!’ </a:t>
            </a:r>
          </a:p>
          <a:p>
            <a:r>
              <a:rPr lang="en-GB" b="0" dirty="0"/>
              <a:t>With a ‘Nibble! Nibble!’ here and a ‘Nibble! Nibble!’ there</a:t>
            </a:r>
          </a:p>
          <a:p>
            <a:r>
              <a:rPr lang="en-GB" b="0" dirty="0"/>
              <a:t>Here a ‘Nibble!’ there a ‘Nibble!’ everywhere a ‘Nibble! Nibble!’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extLst>
      <p:ext uri="{BB962C8B-B14F-4D97-AF65-F5344CB8AC3E}">
        <p14:creationId xmlns:p14="http://schemas.microsoft.com/office/powerpoint/2010/main" val="189797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23: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extLst>
      <p:ext uri="{BB962C8B-B14F-4D97-AF65-F5344CB8AC3E}">
        <p14:creationId xmlns:p14="http://schemas.microsoft.com/office/powerpoint/2010/main" val="222572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24:</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So then there was a DARK </a:t>
            </a:r>
            <a:r>
              <a:rPr lang="en-GB" b="0" dirty="0" err="1"/>
              <a:t>DARK</a:t>
            </a:r>
            <a:r>
              <a:rPr lang="en-GB" b="0" dirty="0"/>
              <a:t> day. cos Pharoah just said </a:t>
            </a:r>
            <a:r>
              <a:rPr lang="en-GB" b="1" dirty="0"/>
              <a:t>‘NO!’ </a:t>
            </a:r>
          </a:p>
          <a:p>
            <a:r>
              <a:rPr lang="en-GB" b="0" dirty="0"/>
              <a:t>With an ‘Oh-Oh!’ </a:t>
            </a:r>
            <a:r>
              <a:rPr lang="en-GB" b="0" i="1" dirty="0"/>
              <a:t>[hands out in front like you’re feeling in the dark] </a:t>
            </a:r>
            <a:r>
              <a:rPr lang="en-GB" b="0" dirty="0"/>
              <a:t>here and an ‘Oh-Oh!’ there</a:t>
            </a:r>
          </a:p>
          <a:p>
            <a:r>
              <a:rPr lang="en-GB" b="0" dirty="0"/>
              <a:t>Here an ‘Oh-Oh!’ there an ‘Oh-Oh!’ everywhere an ‘Oh-Oh! Oh-Oh!’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extLst>
      <p:ext uri="{BB962C8B-B14F-4D97-AF65-F5344CB8AC3E}">
        <p14:creationId xmlns:p14="http://schemas.microsoft.com/office/powerpoint/2010/main" val="282451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25: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25</a:t>
            </a:fld>
            <a:endParaRPr lang="cs-CZ"/>
          </a:p>
        </p:txBody>
      </p:sp>
    </p:spTree>
    <p:extLst>
      <p:ext uri="{BB962C8B-B14F-4D97-AF65-F5344CB8AC3E}">
        <p14:creationId xmlns:p14="http://schemas.microsoft.com/office/powerpoint/2010/main" val="1463370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26: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And so God sent one final plague</a:t>
            </a:r>
            <a:r>
              <a:rPr lang="en-GB" sz="1200" b="0" kern="1200" dirty="0">
                <a:solidFill>
                  <a:schemeClr val="tx1"/>
                </a:solidFill>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kern="1200" dirty="0">
                <a:solidFill>
                  <a:schemeClr val="tx1"/>
                </a:solidFill>
                <a:latin typeface="+mn-lt"/>
                <a:ea typeface="+mn-ea"/>
                <a:cs typeface="+mn-cs"/>
              </a:rPr>
              <a:t>I’ll tell you all next week!........</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i="1">
                <a:effectLst/>
                <a:latin typeface="Calibri" panose="020F0502020204030204" pitchFamily="34" charset="0"/>
                <a:ea typeface="MS Mincho" panose="02020609040205080304" pitchFamily="49" charset="-128"/>
              </a:rPr>
              <a:t>[add your own cliffhanger sound effects here!!!]</a:t>
            </a:r>
            <a:endParaRPr lang="en-GB"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26</a:t>
            </a:fld>
            <a:endParaRPr lang="cs-CZ"/>
          </a:p>
        </p:txBody>
      </p:sp>
    </p:spTree>
    <p:extLst>
      <p:ext uri="{BB962C8B-B14F-4D97-AF65-F5344CB8AC3E}">
        <p14:creationId xmlns:p14="http://schemas.microsoft.com/office/powerpoint/2010/main" val="3099092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27: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So at the end of a very long story, which we’ve been a part of, we’re going to pause and think about what’s happened – and what we might learn from it about God, and about being a community.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dirty="0"/>
          </a:p>
          <a:p>
            <a:r>
              <a:rPr lang="en-GB" b="0" dirty="0"/>
              <a:t>What I didn’t say in the story is that all the strange and challenging things that happened, the plagues, only happened to the Egyptians – the people of God were all kept safe, which is what he had promised Moses last week. </a:t>
            </a:r>
            <a:r>
              <a:rPr lang="en-GB" b="1" dirty="0"/>
              <a:t>‘I will be with you…’</a:t>
            </a:r>
            <a:endParaRPr lang="en-GB" b="0" dirty="0"/>
          </a:p>
          <a:p>
            <a:r>
              <a:rPr lang="en-GB" b="0" dirty="0"/>
              <a:t>And each time Pharoah said he’d let the people go, if God took the plague away (which he did!) – then he changed his mind and refused to let the people leave.</a:t>
            </a:r>
          </a:p>
          <a:p>
            <a:endParaRPr lang="en-GB" b="0" dirty="0"/>
          </a:p>
          <a:p>
            <a:endParaRPr lang="en-GB" b="0" dirty="0"/>
          </a:p>
          <a:p>
            <a:endParaRPr lang="en-GB" b="0"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27</a:t>
            </a:fld>
            <a:endParaRPr lang="en-GB"/>
          </a:p>
        </p:txBody>
      </p:sp>
    </p:spTree>
    <p:extLst>
      <p:ext uri="{BB962C8B-B14F-4D97-AF65-F5344CB8AC3E}">
        <p14:creationId xmlns:p14="http://schemas.microsoft.com/office/powerpoint/2010/main" val="3719729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28: </a:t>
            </a:r>
          </a:p>
          <a:p>
            <a:r>
              <a:rPr lang="en-GB" b="0" dirty="0"/>
              <a:t>We also heard at the beginning, but might have forgotten in all the activity of telling it, is the message that God noticed what was happening to his people: he says </a:t>
            </a:r>
            <a:r>
              <a:rPr lang="en-GB" b="1" dirty="0"/>
              <a:t>‘I have seen….’ </a:t>
            </a:r>
            <a:r>
              <a:rPr lang="en-GB" b="0" dirty="0"/>
              <a:t>God noticed – and acted to put things right.</a:t>
            </a:r>
          </a:p>
          <a:p>
            <a:endParaRPr lang="en-GB" b="0" dirty="0"/>
          </a:p>
          <a:p>
            <a:r>
              <a:rPr lang="en-GB" b="0" dirty="0"/>
              <a:t>This is a message that we often hear in the Bible when people are being treated unfairly by cruel leaders. </a:t>
            </a:r>
          </a:p>
          <a:p>
            <a:r>
              <a:rPr lang="en-GB" b="1" dirty="0"/>
              <a:t>We’re going to be quiet and still and wonder together now….</a:t>
            </a:r>
          </a:p>
          <a:p>
            <a:pPr algn="ctr" fontAlgn="auto">
              <a:spcAft>
                <a:spcPts val="0"/>
              </a:spcAft>
              <a:buFont typeface="Arial" panose="020B0604020202020204" pitchFamily="34" charset="0"/>
              <a:buNone/>
              <a:defRPr/>
            </a:pPr>
            <a:r>
              <a:rPr lang="en-GB" sz="1200" b="1" dirty="0">
                <a:solidFill>
                  <a:prstClr val="black"/>
                </a:solidFill>
                <a:latin typeface="Century Gothic" panose="020B0502020202020204" pitchFamily="34" charset="0"/>
              </a:rPr>
              <a:t>….I wonder </a:t>
            </a:r>
            <a:r>
              <a:rPr lang="en-GB"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why Pharoah was so stubborn and wouldn’t</a:t>
            </a:r>
            <a:r>
              <a:rPr lang="en-GB" sz="1200" b="1" dirty="0">
                <a:solidFill>
                  <a:prstClr val="black"/>
                </a:solidFill>
                <a:latin typeface="Century Gothic" panose="020B0502020202020204" pitchFamily="34" charset="0"/>
              </a:rPr>
              <a:t> let God’s people go?....</a:t>
            </a:r>
          </a:p>
          <a:p>
            <a:pPr algn="ctr" fontAlgn="auto">
              <a:spcAft>
                <a:spcPts val="0"/>
              </a:spcAft>
              <a:buFont typeface="Arial" panose="020B0604020202020204" pitchFamily="34" charset="0"/>
              <a:buNone/>
              <a:defRPr/>
            </a:pPr>
            <a:r>
              <a:rPr lang="en-GB" altLang="en-US" sz="12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….I</a:t>
            </a:r>
            <a:r>
              <a:rPr lang="en-GB" sz="1200" b="1" dirty="0">
                <a:solidFill>
                  <a:prstClr val="black"/>
                </a:solidFill>
                <a:latin typeface="Century Gothic" panose="020B0502020202020204" pitchFamily="34" charset="0"/>
              </a:rPr>
              <a:t> wonder </a:t>
            </a:r>
            <a:r>
              <a:rPr lang="en-GB"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how God’s people felt, knowing that God had seen?…..</a:t>
            </a:r>
          </a:p>
          <a:p>
            <a:pPr algn="ctr" fontAlgn="auto">
              <a:spcAft>
                <a:spcPts val="0"/>
              </a:spcAft>
              <a:buFont typeface="Arial" panose="020B0604020202020204" pitchFamily="34" charset="0"/>
              <a:buNone/>
              <a:defRPr/>
            </a:pPr>
            <a:r>
              <a:rPr lang="en-GB"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why justice – fairness – is so important to God?...</a:t>
            </a:r>
          </a:p>
          <a:p>
            <a:pPr algn="ctr" fontAlgn="auto">
              <a:spcAft>
                <a:spcPts val="0"/>
              </a:spcAft>
              <a:buFont typeface="Arial" panose="020B0604020202020204" pitchFamily="34" charset="0"/>
              <a:buNone/>
              <a:defRPr/>
            </a:pPr>
            <a:r>
              <a:rPr lang="en-GB"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what you might want God to notice – or act on?....or how we might play our part?...</a:t>
            </a:r>
          </a:p>
          <a:p>
            <a:endParaRPr lang="en-GB" b="1" dirty="0"/>
          </a:p>
          <a:p>
            <a:r>
              <a:rPr lang="en-GB" b="0" dirty="0"/>
              <a:t>There are many things that happen to people across the world, and in our own communities, that are every bit as unfair as how the Egyptians treated the Israelites. </a:t>
            </a:r>
            <a:r>
              <a:rPr lang="en-GB" b="0" i="1" dirty="0"/>
              <a:t>[If you have older pupils, you may wish to pause here and talk about some of them e.g. homelessness, refugees, war in Ukraine etc.]</a:t>
            </a:r>
            <a:endParaRPr lang="en-GB" b="0" dirty="0"/>
          </a:p>
          <a:p>
            <a:r>
              <a:rPr lang="en-GB" b="0" dirty="0"/>
              <a:t>And in our own lives and our own community, it might bring you comfort to know that whatever you face, God sees…..</a:t>
            </a:r>
          </a:p>
          <a:p>
            <a:endParaRPr lang="en-GB" b="0" dirty="0"/>
          </a:p>
          <a:p>
            <a:r>
              <a:rPr lang="en-GB" b="0" dirty="0"/>
              <a:t>Bring all these thoughts quietly before God now, if you’d like to, as I pray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28</a:t>
            </a:fld>
            <a:endParaRPr lang="cs-CZ"/>
          </a:p>
        </p:txBody>
      </p:sp>
    </p:spTree>
    <p:extLst>
      <p:ext uri="{BB962C8B-B14F-4D97-AF65-F5344CB8AC3E}">
        <p14:creationId xmlns:p14="http://schemas.microsoft.com/office/powerpoint/2010/main" val="1785688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29: Prayer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 am going to use some words to help us to pray now…which you can use to help you to pray if this is something that you’re comfortable with. If not, then just continue to be still with your own thoughts.</a:t>
            </a:r>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b="1" dirty="0"/>
          </a:p>
          <a:p>
            <a:r>
              <a:rPr lang="en-GB" b="1" dirty="0"/>
              <a:t>God who sees all</a:t>
            </a:r>
          </a:p>
          <a:p>
            <a:r>
              <a:rPr lang="en-GB" b="1" dirty="0"/>
              <a:t>We bring our thoughts to you now as we think about things that are unfair in our world….</a:t>
            </a:r>
          </a:p>
          <a:p>
            <a:r>
              <a:rPr lang="en-GB" b="1" dirty="0"/>
              <a:t>…things that we see, you see too.</a:t>
            </a:r>
          </a:p>
          <a:p>
            <a:r>
              <a:rPr lang="en-GB" b="1" dirty="0"/>
              <a:t>May we, like you, notice what’s going on around us, act justly and treat others fairly.</a:t>
            </a: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29</a:t>
            </a:fld>
            <a:endParaRPr lang="en-GB"/>
          </a:p>
        </p:txBody>
      </p:sp>
    </p:spTree>
    <p:extLst>
      <p:ext uri="{BB962C8B-B14F-4D97-AF65-F5344CB8AC3E}">
        <p14:creationId xmlns:p14="http://schemas.microsoft.com/office/powerpoint/2010/main" val="31620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0" dirty="0"/>
              <a:t>Once again, we are very grateful to © </a:t>
            </a:r>
            <a:r>
              <a:rPr lang="en-US" b="0" dirty="0" err="1"/>
              <a:t>FreeBibleImages</a:t>
            </a:r>
            <a:r>
              <a:rPr lang="en-US" b="0" dirty="0"/>
              <a:t> for the Moses story pictures</a:t>
            </a:r>
          </a:p>
          <a:p>
            <a:pPr lvl="0"/>
            <a:r>
              <a:rPr lang="en-US" b="1" dirty="0"/>
              <a:t>Slide 3: </a:t>
            </a:r>
          </a:p>
          <a:p>
            <a:pPr lvl="0"/>
            <a:r>
              <a:rPr lang="en-US" b="0" i="0" dirty="0"/>
              <a:t>When we left Moses last week, God had given him a very important – and difficult! – job to do, to go to Pharoah and ask him to let the Israelites leave Egypt and journey to the Promised Land.</a:t>
            </a:r>
          </a:p>
          <a:p>
            <a:pPr lvl="0"/>
            <a:r>
              <a:rPr lang="en-US" b="0" i="0" dirty="0"/>
              <a:t>We’re going to pick the story up in a few moments but first…..there are some things about this next part of the story that you should know before we start.</a:t>
            </a:r>
          </a:p>
          <a:p>
            <a:pPr lvl="0"/>
            <a:endParaRPr lang="en-US" b="0"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As we heard last week, the Pharoah in Joseph’s time had given his </a:t>
            </a:r>
            <a:r>
              <a:rPr lang="en-US" dirty="0"/>
              <a:t>family the land of Goshen to live in, but after he died the new Pharaoh king treated the Israelites badly and now they were his slaves.</a:t>
            </a:r>
          </a:p>
          <a:p>
            <a:pPr lvl="0"/>
            <a:endParaRPr lang="en-US" b="0" i="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extLst>
      <p:ext uri="{BB962C8B-B14F-4D97-AF65-F5344CB8AC3E}">
        <p14:creationId xmlns:p14="http://schemas.microsoft.com/office/powerpoint/2010/main" val="3173054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31: </a:t>
            </a:r>
            <a:r>
              <a:rPr lang="en-GB" altLang="en-US" dirty="0"/>
              <a:t>Remind children of today’s key message – that God sees us and things that are unfair, and will act.</a:t>
            </a:r>
          </a:p>
          <a:p>
            <a:pPr>
              <a:spcBef>
                <a:spcPct val="0"/>
              </a:spcBef>
            </a:pPr>
            <a:r>
              <a:rPr lang="en-GB" altLang="en-US" dirty="0"/>
              <a:t>We can each help to make our school community a fair place in the way we treat each other</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Slide 31: Reflective prayer activity explanation</a:t>
            </a: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all seen….’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Our theme this week reminds us that each of us is precious and seen by God – and the things that matter to us, that we think are unfair, God sees too.</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Take a ‘gemstone’ and hold it in your hand while you think.</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you are ready, place it in the bowl and remember that God sees.</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also want to pray.</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34EC4-407C-45A2-A68D-5AA35CD07E4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1537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4:</a:t>
            </a:r>
          </a:p>
          <a:p>
            <a:pPr lvl="0"/>
            <a:r>
              <a:rPr lang="en-US" dirty="0"/>
              <a:t>He made them work hard for hardly any money, he ordered his men to whip them, for hardly any reason and worst of all he gave them a nearly impossible job to do.</a:t>
            </a:r>
          </a:p>
          <a:p>
            <a:pPr lvl="0"/>
            <a:r>
              <a:rPr lang="en-US" dirty="0"/>
              <a:t>Their work was to make bricks that would be used to build Egypt’s mighty </a:t>
            </a:r>
            <a:r>
              <a:rPr lang="en-US" b="1" dirty="0"/>
              <a:t>pyramids, </a:t>
            </a:r>
            <a:r>
              <a:rPr lang="en-US" b="0" dirty="0"/>
              <a:t>but Pharoah wouldn’t give them any straw to put into the bricks – he told them that they had to go and find it for themselves.</a:t>
            </a:r>
          </a:p>
          <a:p>
            <a:pPr lvl="0"/>
            <a:r>
              <a:rPr lang="en-US" b="0" dirty="0"/>
              <a:t>Pharoah was a cruel, unkind ruler – and it’s no wonder that God, who had called Moses in the burning bush, saw what Pharoah was doing and decided he could stand it no longer. And so, God chose Moses to face Pharoah, to ask him to let the slaves go free and then to lead the people to the Promised Land. But if Pharoah chose to be stubborn, and not release the people, there would be consequences – and these come in the form of ten very strange things, in the Bible they are called ‘plagues’.</a:t>
            </a:r>
          </a:p>
          <a:p>
            <a:pPr lvl="0"/>
            <a:endParaRPr lang="en-US" b="0" dirty="0"/>
          </a:p>
          <a:p>
            <a:pPr lvl="0"/>
            <a:r>
              <a:rPr lang="en-US" b="0" dirty="0"/>
              <a:t>So that’s where we’ll pick up the story in a moment, but first, for something almost completely different!</a:t>
            </a:r>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Old Macdonald had a farm….</a:t>
            </a: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I wonder if you know this nursery rhyme? </a:t>
            </a:r>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[Have a quick sing-along if you need to, to remind yourselves…]</a:t>
            </a:r>
            <a:endParaRPr lang="en-GB" sz="1800" b="0" dirty="0">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b="0" dirty="0">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 are going to use the </a:t>
            </a:r>
            <a:r>
              <a:rPr lang="en-GB" sz="1800" b="0" i="1" u="sng" dirty="0">
                <a:effectLst/>
                <a:latin typeface="Calibri" panose="020F0502020204030204" pitchFamily="34" charset="0"/>
                <a:ea typeface="MS Mincho" panose="02020609040205080304" pitchFamily="49" charset="-128"/>
                <a:cs typeface="Times New Roman" panose="02020603050405020304" pitchFamily="18" charset="0"/>
              </a:rPr>
              <a:t>tune</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 of Old Macdonald to tell the next part of Moses’ story, about Pharoah and the plagues, but before we do, let me teach you how the words will go!</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5</a:t>
            </a:fld>
            <a:endParaRPr lang="en-GB"/>
          </a:p>
        </p:txBody>
      </p:sp>
    </p:spTree>
    <p:extLst>
      <p:ext uri="{BB962C8B-B14F-4D97-AF65-F5344CB8AC3E}">
        <p14:creationId xmlns:p14="http://schemas.microsoft.com/office/powerpoint/2010/main" val="120554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6: </a:t>
            </a:r>
          </a:p>
          <a:p>
            <a:pPr lvl="0"/>
            <a:r>
              <a:rPr lang="en-US" b="0" dirty="0"/>
              <a:t>To the part of the tune that goes ‘Old Macdonald had a farm’, we are going to sing these words, which are Pharoah’s words</a:t>
            </a:r>
          </a:p>
          <a:p>
            <a:pPr lvl="0"/>
            <a:r>
              <a:rPr lang="en-US" b="1" dirty="0"/>
              <a:t>‘Stop the plague and you can go!’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To the part of the tune that goes ‘E-I-E-I-O!’ we are going to sing these words, ‘But then he changed his mind…..</a:t>
            </a:r>
            <a:r>
              <a:rPr lang="en-US" b="1" dirty="0"/>
              <a:t>NO!’</a:t>
            </a:r>
            <a:r>
              <a:rPr lang="en-US" b="0" dirty="0"/>
              <a:t>  (which he does, every time!)</a:t>
            </a:r>
          </a:p>
          <a:p>
            <a:pPr lvl="0"/>
            <a:endParaRPr lang="en-US" b="0" dirty="0"/>
          </a:p>
          <a:p>
            <a:pPr lvl="0"/>
            <a:r>
              <a:rPr lang="en-US" b="0" dirty="0"/>
              <a:t>And then to the bit that goes ‘And on that farm there was a ……’, I will tell you what happens because of Pharoah’s choice – and then you can join me with the join-in part! It’s very easy and you’ll soon get the hang of it.</a:t>
            </a:r>
          </a:p>
          <a:p>
            <a:pPr lvl="0"/>
            <a:r>
              <a:rPr lang="en-US" b="0" dirty="0"/>
              <a:t>So let’s begin…..</a:t>
            </a:r>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7:</a:t>
            </a: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I’m going to start the song, with Moses: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 this same tune]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i="1" dirty="0">
                <a:effectLst/>
                <a:latin typeface="Calibri" panose="020F0502020204030204" pitchFamily="34" charset="0"/>
                <a:ea typeface="MS Mincho" panose="02020609040205080304" pitchFamily="49" charset="-128"/>
                <a:cs typeface="Times New Roman" panose="02020603050405020304" pitchFamily="18" charset="0"/>
              </a:rPr>
              <a:t>Pharoah, let God’s people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i="1" dirty="0">
                <a:effectLst/>
                <a:latin typeface="Calibri" panose="020F0502020204030204" pitchFamily="34" charset="0"/>
                <a:ea typeface="MS Mincho" panose="02020609040205080304" pitchFamily="49" charset="-128"/>
                <a:cs typeface="Times New Roman" panose="02020603050405020304" pitchFamily="18" charset="0"/>
              </a:rPr>
              <a:t>‘But Pharoah just said: ‘</a:t>
            </a:r>
            <a:r>
              <a:rPr lang="en-US" sz="1800" b="1" i="1" dirty="0">
                <a:effectLst/>
                <a:latin typeface="Calibri" panose="020F0502020204030204" pitchFamily="34" charset="0"/>
                <a:ea typeface="MS Mincho" panose="02020609040205080304" pitchFamily="49" charset="-128"/>
                <a:cs typeface="Times New Roman" panose="02020603050405020304" pitchFamily="18" charset="0"/>
              </a:rPr>
              <a:t>NO!’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US" b="0" dirty="0"/>
          </a:p>
          <a:p>
            <a:pPr lvl="0"/>
            <a:endParaRPr lang="en-US" b="0" i="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extLst>
      <p:ext uri="{BB962C8B-B14F-4D97-AF65-F5344CB8AC3E}">
        <p14:creationId xmlns:p14="http://schemas.microsoft.com/office/powerpoint/2010/main" val="255650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8:</a:t>
            </a:r>
          </a:p>
          <a:p>
            <a:r>
              <a:rPr lang="en-GB" b="0" dirty="0"/>
              <a:t>And so God sent a river of blood, cos Pharoah just said </a:t>
            </a:r>
            <a:r>
              <a:rPr lang="en-GB" b="1" dirty="0"/>
              <a:t>‘NO!’ </a:t>
            </a:r>
          </a:p>
          <a:p>
            <a:r>
              <a:rPr lang="en-GB" b="0" dirty="0"/>
              <a:t>With a ‘Yuck! Yuck!’ </a:t>
            </a:r>
            <a:r>
              <a:rPr lang="en-GB" b="0" i="1" dirty="0"/>
              <a:t>[hold nose] </a:t>
            </a:r>
            <a:r>
              <a:rPr lang="en-GB" b="0" dirty="0"/>
              <a:t>here and a ‘Yuck! Yuck!’ there</a:t>
            </a:r>
          </a:p>
          <a:p>
            <a:r>
              <a:rPr lang="en-GB" b="0" dirty="0"/>
              <a:t>Here a ‘Yuck!’, there a ‘Yuck!’ everywhere a ‘Yuck! Yuck!’</a:t>
            </a:r>
          </a:p>
          <a:p>
            <a:endParaRPr lang="en-GB" b="0" dirty="0"/>
          </a:p>
          <a:p>
            <a:endParaRPr lang="en-GB"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extLst>
      <p:ext uri="{BB962C8B-B14F-4D97-AF65-F5344CB8AC3E}">
        <p14:creationId xmlns:p14="http://schemas.microsoft.com/office/powerpoint/2010/main" val="60671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9: </a:t>
            </a:r>
          </a:p>
          <a:p>
            <a:pPr lvl="0"/>
            <a:r>
              <a:rPr lang="en-US" b="1" dirty="0"/>
              <a:t>‘Stop the plague and you can go!’</a:t>
            </a:r>
          </a:p>
          <a:p>
            <a:pPr lvl="0"/>
            <a:r>
              <a:rPr lang="en-US" b="0" dirty="0"/>
              <a:t>But then he changed his mind…..</a:t>
            </a:r>
            <a:r>
              <a:rPr lang="en-US" b="1" dirty="0"/>
              <a:t>NO!</a:t>
            </a:r>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extLst>
      <p:ext uri="{BB962C8B-B14F-4D97-AF65-F5344CB8AC3E}">
        <p14:creationId xmlns:p14="http://schemas.microsoft.com/office/powerpoint/2010/main" val="203041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355810369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2261943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528043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D7A12-3D34-42C2-A1FE-B5F489582A17}"/>
              </a:ext>
            </a:extLst>
          </p:cNvPr>
          <p:cNvSpPr>
            <a:spLocks noGrp="1"/>
          </p:cNvSpPr>
          <p:nvPr>
            <p:ph type="dt" sz="half" idx="10"/>
          </p:nvPr>
        </p:nvSpPr>
        <p:spPr/>
        <p:txBody>
          <a:bodyPr/>
          <a:lstStyle>
            <a:lvl1pPr>
              <a:defRPr/>
            </a:lvl1pPr>
          </a:lstStyle>
          <a:p>
            <a:pPr>
              <a:defRPr/>
            </a:pPr>
            <a:fld id="{422C00FF-C37B-45C7-A6A2-5085D427F0C0}"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8F8A678-B705-46F2-8EC1-DCAC91BE70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32B49D-CA54-42F5-BAD8-D3846033A56F}"/>
              </a:ext>
            </a:extLst>
          </p:cNvPr>
          <p:cNvSpPr>
            <a:spLocks noGrp="1"/>
          </p:cNvSpPr>
          <p:nvPr>
            <p:ph type="sldNum" sz="quarter" idx="12"/>
          </p:nvPr>
        </p:nvSpPr>
        <p:spPr/>
        <p:txBody>
          <a:bodyPr/>
          <a:lstStyle>
            <a:lvl1pPr>
              <a:defRPr/>
            </a:lvl1pPr>
          </a:lstStyle>
          <a:p>
            <a:pPr>
              <a:defRPr/>
            </a:pPr>
            <a:fld id="{AE1C2A05-43F3-4B46-8E83-26D76BDEEF8E}" type="slidenum">
              <a:rPr lang="en-GB" altLang="en-US"/>
              <a:pPr>
                <a:defRPr/>
              </a:pPr>
              <a:t>‹#›</a:t>
            </a:fld>
            <a:endParaRPr lang="en-GB" altLang="en-US"/>
          </a:p>
        </p:txBody>
      </p:sp>
    </p:spTree>
    <p:extLst>
      <p:ext uri="{BB962C8B-B14F-4D97-AF65-F5344CB8AC3E}">
        <p14:creationId xmlns:p14="http://schemas.microsoft.com/office/powerpoint/2010/main" val="14310072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27ED5-DA30-4296-AFF6-01B30131B83D}"/>
              </a:ext>
            </a:extLst>
          </p:cNvPr>
          <p:cNvSpPr>
            <a:spLocks noGrp="1"/>
          </p:cNvSpPr>
          <p:nvPr>
            <p:ph type="dt" sz="half" idx="10"/>
          </p:nvPr>
        </p:nvSpPr>
        <p:spPr/>
        <p:txBody>
          <a:bodyPr/>
          <a:lstStyle>
            <a:lvl1pPr>
              <a:defRPr/>
            </a:lvl1pPr>
          </a:lstStyle>
          <a:p>
            <a:pPr>
              <a:defRPr/>
            </a:pPr>
            <a:fld id="{CE83E86E-DFF1-4382-8264-A6E6750A9A03}"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88A7BE00-7F9C-4BA5-B9FC-67C8DB92AB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B4F27-75A7-4E73-A18F-EB85AF129E6B}"/>
              </a:ext>
            </a:extLst>
          </p:cNvPr>
          <p:cNvSpPr>
            <a:spLocks noGrp="1"/>
          </p:cNvSpPr>
          <p:nvPr>
            <p:ph type="sldNum" sz="quarter" idx="12"/>
          </p:nvPr>
        </p:nvSpPr>
        <p:spPr/>
        <p:txBody>
          <a:bodyPr/>
          <a:lstStyle>
            <a:lvl1pPr>
              <a:defRPr/>
            </a:lvl1pPr>
          </a:lstStyle>
          <a:p>
            <a:pPr>
              <a:defRPr/>
            </a:pPr>
            <a:fld id="{D4D883A4-9A31-44EA-8619-52DFE82B79A0}" type="slidenum">
              <a:rPr lang="en-GB" altLang="en-US"/>
              <a:pPr>
                <a:defRPr/>
              </a:pPr>
              <a:t>‹#›</a:t>
            </a:fld>
            <a:endParaRPr lang="en-GB" altLang="en-US"/>
          </a:p>
        </p:txBody>
      </p:sp>
    </p:spTree>
    <p:extLst>
      <p:ext uri="{BB962C8B-B14F-4D97-AF65-F5344CB8AC3E}">
        <p14:creationId xmlns:p14="http://schemas.microsoft.com/office/powerpoint/2010/main" val="32963630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9C12D-D836-4685-8D4A-1C74EE9EC0B9}"/>
              </a:ext>
            </a:extLst>
          </p:cNvPr>
          <p:cNvSpPr>
            <a:spLocks noGrp="1"/>
          </p:cNvSpPr>
          <p:nvPr>
            <p:ph type="dt" sz="half" idx="10"/>
          </p:nvPr>
        </p:nvSpPr>
        <p:spPr/>
        <p:txBody>
          <a:bodyPr/>
          <a:lstStyle>
            <a:lvl1pPr>
              <a:defRPr/>
            </a:lvl1pPr>
          </a:lstStyle>
          <a:p>
            <a:pPr>
              <a:defRPr/>
            </a:pPr>
            <a:fld id="{7F61191B-BA8B-4EB4-8C02-B96D735A4DEE}"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356E42FF-D2B4-4330-81FA-EFACEE00FB9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673745C-9634-4EFD-9EFE-CA0499A0C1F3}"/>
              </a:ext>
            </a:extLst>
          </p:cNvPr>
          <p:cNvSpPr>
            <a:spLocks noGrp="1"/>
          </p:cNvSpPr>
          <p:nvPr>
            <p:ph type="sldNum" sz="quarter" idx="12"/>
          </p:nvPr>
        </p:nvSpPr>
        <p:spPr/>
        <p:txBody>
          <a:bodyPr/>
          <a:lstStyle>
            <a:lvl1pPr>
              <a:defRPr/>
            </a:lvl1pPr>
          </a:lstStyle>
          <a:p>
            <a:pPr>
              <a:defRPr/>
            </a:pPr>
            <a:fld id="{6738A02E-8177-471B-BD66-1F1F0424274A}" type="slidenum">
              <a:rPr lang="en-GB" altLang="en-US"/>
              <a:pPr>
                <a:defRPr/>
              </a:pPr>
              <a:t>‹#›</a:t>
            </a:fld>
            <a:endParaRPr lang="en-GB" altLang="en-US"/>
          </a:p>
        </p:txBody>
      </p:sp>
    </p:spTree>
    <p:extLst>
      <p:ext uri="{BB962C8B-B14F-4D97-AF65-F5344CB8AC3E}">
        <p14:creationId xmlns:p14="http://schemas.microsoft.com/office/powerpoint/2010/main" val="1171754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8E8485C-3B6D-43DB-902E-ABDDDA4FD7E1}"/>
              </a:ext>
            </a:extLst>
          </p:cNvPr>
          <p:cNvSpPr>
            <a:spLocks noGrp="1"/>
          </p:cNvSpPr>
          <p:nvPr>
            <p:ph type="dt" sz="half" idx="10"/>
          </p:nvPr>
        </p:nvSpPr>
        <p:spPr/>
        <p:txBody>
          <a:bodyPr/>
          <a:lstStyle>
            <a:lvl1pPr>
              <a:defRPr/>
            </a:lvl1pPr>
          </a:lstStyle>
          <a:p>
            <a:pPr>
              <a:defRPr/>
            </a:pPr>
            <a:fld id="{0D7D0A47-267D-4608-8567-801B619329AC}"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2B70E69F-1E71-4127-AE14-387345A1BD4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3CF424B-4360-49D9-8E52-4F775E3C082D}"/>
              </a:ext>
            </a:extLst>
          </p:cNvPr>
          <p:cNvSpPr>
            <a:spLocks noGrp="1"/>
          </p:cNvSpPr>
          <p:nvPr>
            <p:ph type="sldNum" sz="quarter" idx="12"/>
          </p:nvPr>
        </p:nvSpPr>
        <p:spPr/>
        <p:txBody>
          <a:bodyPr/>
          <a:lstStyle>
            <a:lvl1pPr>
              <a:defRPr/>
            </a:lvl1pPr>
          </a:lstStyle>
          <a:p>
            <a:pPr>
              <a:defRPr/>
            </a:pPr>
            <a:fld id="{93897052-5625-45BD-8E4A-5397C3611483}" type="slidenum">
              <a:rPr lang="en-GB" altLang="en-US"/>
              <a:pPr>
                <a:defRPr/>
              </a:pPr>
              <a:t>‹#›</a:t>
            </a:fld>
            <a:endParaRPr lang="en-GB" altLang="en-US"/>
          </a:p>
        </p:txBody>
      </p:sp>
    </p:spTree>
    <p:extLst>
      <p:ext uri="{BB962C8B-B14F-4D97-AF65-F5344CB8AC3E}">
        <p14:creationId xmlns:p14="http://schemas.microsoft.com/office/powerpoint/2010/main" val="6936273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4A0575B-E314-492E-A51E-83D59C864C93}"/>
              </a:ext>
            </a:extLst>
          </p:cNvPr>
          <p:cNvSpPr>
            <a:spLocks noGrp="1"/>
          </p:cNvSpPr>
          <p:nvPr>
            <p:ph type="dt" sz="half" idx="10"/>
          </p:nvPr>
        </p:nvSpPr>
        <p:spPr/>
        <p:txBody>
          <a:bodyPr/>
          <a:lstStyle>
            <a:lvl1pPr>
              <a:defRPr/>
            </a:lvl1pPr>
          </a:lstStyle>
          <a:p>
            <a:pPr>
              <a:defRPr/>
            </a:pPr>
            <a:fld id="{1314EE34-E474-4567-AC3F-F46F58B44C25}" type="datetimeFigureOut">
              <a:rPr lang="en-US" altLang="en-US"/>
              <a:pPr>
                <a:defRPr/>
              </a:pPr>
              <a:t>8/21/2023</a:t>
            </a:fld>
            <a:endParaRPr lang="en-GB" altLang="en-US"/>
          </a:p>
        </p:txBody>
      </p:sp>
      <p:sp>
        <p:nvSpPr>
          <p:cNvPr id="8" name="Footer Placeholder 4">
            <a:extLst>
              <a:ext uri="{FF2B5EF4-FFF2-40B4-BE49-F238E27FC236}">
                <a16:creationId xmlns:a16="http://schemas.microsoft.com/office/drawing/2014/main" id="{8DB3C5E5-BBB8-432F-9E2E-C0E38AD0109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5EE4E44-CE22-4843-8995-27F97C25F399}"/>
              </a:ext>
            </a:extLst>
          </p:cNvPr>
          <p:cNvSpPr>
            <a:spLocks noGrp="1"/>
          </p:cNvSpPr>
          <p:nvPr>
            <p:ph type="sldNum" sz="quarter" idx="12"/>
          </p:nvPr>
        </p:nvSpPr>
        <p:spPr/>
        <p:txBody>
          <a:bodyPr/>
          <a:lstStyle>
            <a:lvl1pPr>
              <a:defRPr/>
            </a:lvl1pPr>
          </a:lstStyle>
          <a:p>
            <a:pPr>
              <a:defRPr/>
            </a:pPr>
            <a:fld id="{350EEF3E-EF94-4BCF-9232-BD7E0D7C28FF}" type="slidenum">
              <a:rPr lang="en-GB" altLang="en-US"/>
              <a:pPr>
                <a:defRPr/>
              </a:pPr>
              <a:t>‹#›</a:t>
            </a:fld>
            <a:endParaRPr lang="en-GB" altLang="en-US"/>
          </a:p>
        </p:txBody>
      </p:sp>
    </p:spTree>
    <p:extLst>
      <p:ext uri="{BB962C8B-B14F-4D97-AF65-F5344CB8AC3E}">
        <p14:creationId xmlns:p14="http://schemas.microsoft.com/office/powerpoint/2010/main" val="12588714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4E48F9C-1CFC-4770-93E5-60FAB2CABD52}"/>
              </a:ext>
            </a:extLst>
          </p:cNvPr>
          <p:cNvSpPr>
            <a:spLocks noGrp="1"/>
          </p:cNvSpPr>
          <p:nvPr>
            <p:ph type="dt" sz="half" idx="10"/>
          </p:nvPr>
        </p:nvSpPr>
        <p:spPr/>
        <p:txBody>
          <a:bodyPr/>
          <a:lstStyle>
            <a:lvl1pPr>
              <a:defRPr/>
            </a:lvl1pPr>
          </a:lstStyle>
          <a:p>
            <a:pPr>
              <a:defRPr/>
            </a:pPr>
            <a:fld id="{33028DE4-E9D4-4BF2-8701-B61775151AF0}" type="datetimeFigureOut">
              <a:rPr lang="en-US" altLang="en-US"/>
              <a:pPr>
                <a:defRPr/>
              </a:pPr>
              <a:t>8/21/2023</a:t>
            </a:fld>
            <a:endParaRPr lang="en-GB" altLang="en-US"/>
          </a:p>
        </p:txBody>
      </p:sp>
      <p:sp>
        <p:nvSpPr>
          <p:cNvPr id="4" name="Footer Placeholder 4">
            <a:extLst>
              <a:ext uri="{FF2B5EF4-FFF2-40B4-BE49-F238E27FC236}">
                <a16:creationId xmlns:a16="http://schemas.microsoft.com/office/drawing/2014/main" id="{9415895D-0359-4470-9863-AE9380ACFF5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7A7A77E-17B4-480F-8EAE-4D1C0ED3888F}"/>
              </a:ext>
            </a:extLst>
          </p:cNvPr>
          <p:cNvSpPr>
            <a:spLocks noGrp="1"/>
          </p:cNvSpPr>
          <p:nvPr>
            <p:ph type="sldNum" sz="quarter" idx="12"/>
          </p:nvPr>
        </p:nvSpPr>
        <p:spPr/>
        <p:txBody>
          <a:bodyPr/>
          <a:lstStyle>
            <a:lvl1pPr>
              <a:defRPr/>
            </a:lvl1pPr>
          </a:lstStyle>
          <a:p>
            <a:pPr>
              <a:defRPr/>
            </a:pPr>
            <a:fld id="{CF96C638-7E10-43DE-80F2-A481A1BD87A4}" type="slidenum">
              <a:rPr lang="en-GB" altLang="en-US"/>
              <a:pPr>
                <a:defRPr/>
              </a:pPr>
              <a:t>‹#›</a:t>
            </a:fld>
            <a:endParaRPr lang="en-GB" altLang="en-US"/>
          </a:p>
        </p:txBody>
      </p:sp>
    </p:spTree>
    <p:extLst>
      <p:ext uri="{BB962C8B-B14F-4D97-AF65-F5344CB8AC3E}">
        <p14:creationId xmlns:p14="http://schemas.microsoft.com/office/powerpoint/2010/main" val="13842458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89BBC7-22E8-4BE4-B0FB-992B39EE55F8}"/>
              </a:ext>
            </a:extLst>
          </p:cNvPr>
          <p:cNvSpPr>
            <a:spLocks noGrp="1"/>
          </p:cNvSpPr>
          <p:nvPr>
            <p:ph type="dt" sz="half" idx="10"/>
          </p:nvPr>
        </p:nvSpPr>
        <p:spPr/>
        <p:txBody>
          <a:bodyPr/>
          <a:lstStyle>
            <a:lvl1pPr>
              <a:defRPr/>
            </a:lvl1pPr>
          </a:lstStyle>
          <a:p>
            <a:pPr>
              <a:defRPr/>
            </a:pPr>
            <a:fld id="{53212D01-C4F5-47E2-B09C-943A3CDFF280}" type="datetimeFigureOut">
              <a:rPr lang="en-US" altLang="en-US"/>
              <a:pPr>
                <a:defRPr/>
              </a:pPr>
              <a:t>8/21/2023</a:t>
            </a:fld>
            <a:endParaRPr lang="en-GB" altLang="en-US"/>
          </a:p>
        </p:txBody>
      </p:sp>
      <p:sp>
        <p:nvSpPr>
          <p:cNvPr id="3" name="Footer Placeholder 4">
            <a:extLst>
              <a:ext uri="{FF2B5EF4-FFF2-40B4-BE49-F238E27FC236}">
                <a16:creationId xmlns:a16="http://schemas.microsoft.com/office/drawing/2014/main" id="{9A5FE1F0-3C80-447C-B716-99D3B3DC00A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538F093-580E-4058-BFD3-91C992297737}"/>
              </a:ext>
            </a:extLst>
          </p:cNvPr>
          <p:cNvSpPr>
            <a:spLocks noGrp="1"/>
          </p:cNvSpPr>
          <p:nvPr>
            <p:ph type="sldNum" sz="quarter" idx="12"/>
          </p:nvPr>
        </p:nvSpPr>
        <p:spPr/>
        <p:txBody>
          <a:bodyPr/>
          <a:lstStyle>
            <a:lvl1pPr>
              <a:defRPr/>
            </a:lvl1pPr>
          </a:lstStyle>
          <a:p>
            <a:pPr>
              <a:defRPr/>
            </a:pPr>
            <a:fld id="{C5E6FA02-2D84-4DFE-AE43-56A22A8A6016}" type="slidenum">
              <a:rPr lang="en-GB" altLang="en-US"/>
              <a:pPr>
                <a:defRPr/>
              </a:pPr>
              <a:t>‹#›</a:t>
            </a:fld>
            <a:endParaRPr lang="en-GB" altLang="en-US"/>
          </a:p>
        </p:txBody>
      </p:sp>
    </p:spTree>
    <p:extLst>
      <p:ext uri="{BB962C8B-B14F-4D97-AF65-F5344CB8AC3E}">
        <p14:creationId xmlns:p14="http://schemas.microsoft.com/office/powerpoint/2010/main" val="250856560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CFEDDF-8F06-4F4A-801C-0E1503553BA6}"/>
              </a:ext>
            </a:extLst>
          </p:cNvPr>
          <p:cNvSpPr>
            <a:spLocks noGrp="1"/>
          </p:cNvSpPr>
          <p:nvPr>
            <p:ph type="dt" sz="half" idx="10"/>
          </p:nvPr>
        </p:nvSpPr>
        <p:spPr/>
        <p:txBody>
          <a:bodyPr/>
          <a:lstStyle>
            <a:lvl1pPr>
              <a:defRPr/>
            </a:lvl1pPr>
          </a:lstStyle>
          <a:p>
            <a:pPr>
              <a:defRPr/>
            </a:pPr>
            <a:fld id="{01456910-D480-49BC-AB98-01519CAA53D1}"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1369764F-C43F-4150-B6E9-5145F151F8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79F11A7-3497-471E-9C48-22FE42CCA8B6}"/>
              </a:ext>
            </a:extLst>
          </p:cNvPr>
          <p:cNvSpPr>
            <a:spLocks noGrp="1"/>
          </p:cNvSpPr>
          <p:nvPr>
            <p:ph type="sldNum" sz="quarter" idx="12"/>
          </p:nvPr>
        </p:nvSpPr>
        <p:spPr/>
        <p:txBody>
          <a:bodyPr/>
          <a:lstStyle>
            <a:lvl1pPr>
              <a:defRPr/>
            </a:lvl1pPr>
          </a:lstStyle>
          <a:p>
            <a:pPr>
              <a:defRPr/>
            </a:pPr>
            <a:fld id="{5D00C7AF-5A93-4D66-BEF3-E235C1593E66}" type="slidenum">
              <a:rPr lang="en-GB" altLang="en-US"/>
              <a:pPr>
                <a:defRPr/>
              </a:pPr>
              <a:t>‹#›</a:t>
            </a:fld>
            <a:endParaRPr lang="en-GB" altLang="en-US"/>
          </a:p>
        </p:txBody>
      </p:sp>
    </p:spTree>
    <p:extLst>
      <p:ext uri="{BB962C8B-B14F-4D97-AF65-F5344CB8AC3E}">
        <p14:creationId xmlns:p14="http://schemas.microsoft.com/office/powerpoint/2010/main" val="22914177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1408995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7718C7-5A75-430F-B461-4E8227AE09FD}"/>
              </a:ext>
            </a:extLst>
          </p:cNvPr>
          <p:cNvSpPr>
            <a:spLocks noGrp="1"/>
          </p:cNvSpPr>
          <p:nvPr>
            <p:ph type="dt" sz="half" idx="10"/>
          </p:nvPr>
        </p:nvSpPr>
        <p:spPr/>
        <p:txBody>
          <a:bodyPr/>
          <a:lstStyle>
            <a:lvl1pPr>
              <a:defRPr/>
            </a:lvl1pPr>
          </a:lstStyle>
          <a:p>
            <a:pPr>
              <a:defRPr/>
            </a:pPr>
            <a:fld id="{877C35E1-61B2-4C4E-8D12-085D43EBEFED}"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A71CB2F6-654F-4B7A-B082-039C7B6C6DD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D7537E-7356-484B-BFB9-C72D0E9C18D2}"/>
              </a:ext>
            </a:extLst>
          </p:cNvPr>
          <p:cNvSpPr>
            <a:spLocks noGrp="1"/>
          </p:cNvSpPr>
          <p:nvPr>
            <p:ph type="sldNum" sz="quarter" idx="12"/>
          </p:nvPr>
        </p:nvSpPr>
        <p:spPr/>
        <p:txBody>
          <a:bodyPr/>
          <a:lstStyle>
            <a:lvl1pPr>
              <a:defRPr/>
            </a:lvl1pPr>
          </a:lstStyle>
          <a:p>
            <a:pPr>
              <a:defRPr/>
            </a:pPr>
            <a:fld id="{73CA7A03-CE94-4017-BCD7-C386598832A0}" type="slidenum">
              <a:rPr lang="en-GB" altLang="en-US"/>
              <a:pPr>
                <a:defRPr/>
              </a:pPr>
              <a:t>‹#›</a:t>
            </a:fld>
            <a:endParaRPr lang="en-GB" altLang="en-US"/>
          </a:p>
        </p:txBody>
      </p:sp>
    </p:spTree>
    <p:extLst>
      <p:ext uri="{BB962C8B-B14F-4D97-AF65-F5344CB8AC3E}">
        <p14:creationId xmlns:p14="http://schemas.microsoft.com/office/powerpoint/2010/main" val="26382464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12055-F9E7-4A84-B26B-25897D42AE7E}"/>
              </a:ext>
            </a:extLst>
          </p:cNvPr>
          <p:cNvSpPr>
            <a:spLocks noGrp="1"/>
          </p:cNvSpPr>
          <p:nvPr>
            <p:ph type="dt" sz="half" idx="10"/>
          </p:nvPr>
        </p:nvSpPr>
        <p:spPr/>
        <p:txBody>
          <a:bodyPr/>
          <a:lstStyle>
            <a:lvl1pPr>
              <a:defRPr/>
            </a:lvl1pPr>
          </a:lstStyle>
          <a:p>
            <a:pPr>
              <a:defRPr/>
            </a:pPr>
            <a:fld id="{357452FA-F104-40C7-91FD-3F6107989C68}"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DB159A67-BEBC-4711-9F59-BF412AC7AC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4B5CEA-59DF-4F82-B652-6BD5DB1A646D}"/>
              </a:ext>
            </a:extLst>
          </p:cNvPr>
          <p:cNvSpPr>
            <a:spLocks noGrp="1"/>
          </p:cNvSpPr>
          <p:nvPr>
            <p:ph type="sldNum" sz="quarter" idx="12"/>
          </p:nvPr>
        </p:nvSpPr>
        <p:spPr/>
        <p:txBody>
          <a:bodyPr/>
          <a:lstStyle>
            <a:lvl1pPr>
              <a:defRPr/>
            </a:lvl1pPr>
          </a:lstStyle>
          <a:p>
            <a:pPr>
              <a:defRPr/>
            </a:pPr>
            <a:fld id="{0C86FE34-5A79-48AD-A36D-3307790D86CD}" type="slidenum">
              <a:rPr lang="en-GB" altLang="en-US"/>
              <a:pPr>
                <a:defRPr/>
              </a:pPr>
              <a:t>‹#›</a:t>
            </a:fld>
            <a:endParaRPr lang="en-GB" altLang="en-US"/>
          </a:p>
        </p:txBody>
      </p:sp>
    </p:spTree>
    <p:extLst>
      <p:ext uri="{BB962C8B-B14F-4D97-AF65-F5344CB8AC3E}">
        <p14:creationId xmlns:p14="http://schemas.microsoft.com/office/powerpoint/2010/main" val="38897777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CCEC7-8B71-4F37-8A2C-03CC823CEAD0}"/>
              </a:ext>
            </a:extLst>
          </p:cNvPr>
          <p:cNvSpPr>
            <a:spLocks noGrp="1"/>
          </p:cNvSpPr>
          <p:nvPr>
            <p:ph type="dt" sz="half" idx="10"/>
          </p:nvPr>
        </p:nvSpPr>
        <p:spPr/>
        <p:txBody>
          <a:bodyPr/>
          <a:lstStyle>
            <a:lvl1pPr>
              <a:defRPr/>
            </a:lvl1pPr>
          </a:lstStyle>
          <a:p>
            <a:pPr>
              <a:defRPr/>
            </a:pPr>
            <a:fld id="{46598F64-F28D-4A81-B36F-017F4C62259B}"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6066D329-1EE7-4025-96A7-EC3AE30666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58C56D-15E5-4212-8DDA-127CDF327876}"/>
              </a:ext>
            </a:extLst>
          </p:cNvPr>
          <p:cNvSpPr>
            <a:spLocks noGrp="1"/>
          </p:cNvSpPr>
          <p:nvPr>
            <p:ph type="sldNum" sz="quarter" idx="12"/>
          </p:nvPr>
        </p:nvSpPr>
        <p:spPr/>
        <p:txBody>
          <a:bodyPr/>
          <a:lstStyle>
            <a:lvl1pPr>
              <a:defRPr/>
            </a:lvl1pPr>
          </a:lstStyle>
          <a:p>
            <a:pPr>
              <a:defRPr/>
            </a:pPr>
            <a:fld id="{3D6BF7E7-FFD7-440F-8557-5A00192AA155}" type="slidenum">
              <a:rPr lang="en-GB" altLang="en-US"/>
              <a:pPr>
                <a:defRPr/>
              </a:pPr>
              <a:t>‹#›</a:t>
            </a:fld>
            <a:endParaRPr lang="en-GB" altLang="en-US"/>
          </a:p>
        </p:txBody>
      </p:sp>
    </p:spTree>
    <p:extLst>
      <p:ext uri="{BB962C8B-B14F-4D97-AF65-F5344CB8AC3E}">
        <p14:creationId xmlns:p14="http://schemas.microsoft.com/office/powerpoint/2010/main" val="355196866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9753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3889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4166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674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8/21/2023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34848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8/21/2023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434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8/21/2023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548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178635390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1353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798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399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8530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0C62-8A8C-4D7F-B3DF-B0466C3939AD}"/>
              </a:ext>
            </a:extLst>
          </p:cNvPr>
          <p:cNvSpPr>
            <a:spLocks noGrp="1"/>
          </p:cNvSpPr>
          <p:nvPr>
            <p:ph type="dt" sz="half" idx="10"/>
          </p:nvPr>
        </p:nvSpPr>
        <p:spPr/>
        <p:txBody>
          <a:bodyPr/>
          <a:lstStyle>
            <a:lvl1pPr>
              <a:defRPr/>
            </a:lvl1pPr>
          </a:lstStyle>
          <a:p>
            <a:pPr>
              <a:defRPr/>
            </a:pPr>
            <a:fld id="{460D2CC1-24DD-4F33-883C-4154F75A5AAD}"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5E060E7-6792-4001-9135-9F9BE94D04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513482-0508-4B12-B223-603AD2C4DEBF}"/>
              </a:ext>
            </a:extLst>
          </p:cNvPr>
          <p:cNvSpPr>
            <a:spLocks noGrp="1"/>
          </p:cNvSpPr>
          <p:nvPr>
            <p:ph type="sldNum" sz="quarter" idx="12"/>
          </p:nvPr>
        </p:nvSpPr>
        <p:spPr/>
        <p:txBody>
          <a:bodyPr/>
          <a:lstStyle>
            <a:lvl1pPr>
              <a:defRPr/>
            </a:lvl1pPr>
          </a:lstStyle>
          <a:p>
            <a:pPr>
              <a:defRPr/>
            </a:pPr>
            <a:fld id="{A229ECF5-94DA-433A-96F0-B601F8D44154}" type="slidenum">
              <a:rPr lang="en-GB" altLang="en-US"/>
              <a:pPr>
                <a:defRPr/>
              </a:pPr>
              <a:t>‹#›</a:t>
            </a:fld>
            <a:endParaRPr lang="en-GB" altLang="en-US"/>
          </a:p>
        </p:txBody>
      </p:sp>
    </p:spTree>
    <p:extLst>
      <p:ext uri="{BB962C8B-B14F-4D97-AF65-F5344CB8AC3E}">
        <p14:creationId xmlns:p14="http://schemas.microsoft.com/office/powerpoint/2010/main" val="219573261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5F46-008C-44EE-8F22-C3C894AABE27}"/>
              </a:ext>
            </a:extLst>
          </p:cNvPr>
          <p:cNvSpPr>
            <a:spLocks noGrp="1"/>
          </p:cNvSpPr>
          <p:nvPr>
            <p:ph type="dt" sz="half" idx="10"/>
          </p:nvPr>
        </p:nvSpPr>
        <p:spPr/>
        <p:txBody>
          <a:bodyPr/>
          <a:lstStyle>
            <a:lvl1pPr>
              <a:defRPr/>
            </a:lvl1pPr>
          </a:lstStyle>
          <a:p>
            <a:pPr>
              <a:defRPr/>
            </a:pPr>
            <a:fld id="{3802D2F1-8AD8-4988-9206-691DD977936D}"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C48D3B45-D0CC-4334-942F-ED8A67E42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D84EC5-2094-43B7-95FB-69254874925E}"/>
              </a:ext>
            </a:extLst>
          </p:cNvPr>
          <p:cNvSpPr>
            <a:spLocks noGrp="1"/>
          </p:cNvSpPr>
          <p:nvPr>
            <p:ph type="sldNum" sz="quarter" idx="12"/>
          </p:nvPr>
        </p:nvSpPr>
        <p:spPr/>
        <p:txBody>
          <a:bodyPr/>
          <a:lstStyle>
            <a:lvl1pPr>
              <a:defRPr/>
            </a:lvl1pPr>
          </a:lstStyle>
          <a:p>
            <a:pPr>
              <a:defRPr/>
            </a:pPr>
            <a:fld id="{46002189-3B40-4CCC-8112-82647211BB0C}" type="slidenum">
              <a:rPr lang="en-GB" altLang="en-US"/>
              <a:pPr>
                <a:defRPr/>
              </a:pPr>
              <a:t>‹#›</a:t>
            </a:fld>
            <a:endParaRPr lang="en-GB" altLang="en-US"/>
          </a:p>
        </p:txBody>
      </p:sp>
    </p:spTree>
    <p:extLst>
      <p:ext uri="{BB962C8B-B14F-4D97-AF65-F5344CB8AC3E}">
        <p14:creationId xmlns:p14="http://schemas.microsoft.com/office/powerpoint/2010/main" val="204434407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03FC5-459B-4C55-AA11-B3A5549BEA40}"/>
              </a:ext>
            </a:extLst>
          </p:cNvPr>
          <p:cNvSpPr>
            <a:spLocks noGrp="1"/>
          </p:cNvSpPr>
          <p:nvPr>
            <p:ph type="dt" sz="half" idx="10"/>
          </p:nvPr>
        </p:nvSpPr>
        <p:spPr/>
        <p:txBody>
          <a:bodyPr/>
          <a:lstStyle>
            <a:lvl1pPr>
              <a:defRPr/>
            </a:lvl1pPr>
          </a:lstStyle>
          <a:p>
            <a:pPr>
              <a:defRPr/>
            </a:pPr>
            <a:fld id="{9A763671-304F-40F3-B144-CAE0719FEAC3}"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F2DBBB1C-741B-40B6-B4C4-745E12EFD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37AA1F-6F2D-4BE0-AC6D-2B616D3D37EA}"/>
              </a:ext>
            </a:extLst>
          </p:cNvPr>
          <p:cNvSpPr>
            <a:spLocks noGrp="1"/>
          </p:cNvSpPr>
          <p:nvPr>
            <p:ph type="sldNum" sz="quarter" idx="12"/>
          </p:nvPr>
        </p:nvSpPr>
        <p:spPr/>
        <p:txBody>
          <a:bodyPr/>
          <a:lstStyle>
            <a:lvl1pPr>
              <a:defRPr/>
            </a:lvl1pPr>
          </a:lstStyle>
          <a:p>
            <a:pPr>
              <a:defRPr/>
            </a:pPr>
            <a:fld id="{A69B2A32-019F-4E5C-9C34-AC84418F9C40}" type="slidenum">
              <a:rPr lang="en-GB" altLang="en-US"/>
              <a:pPr>
                <a:defRPr/>
              </a:pPr>
              <a:t>‹#›</a:t>
            </a:fld>
            <a:endParaRPr lang="en-GB" altLang="en-US"/>
          </a:p>
        </p:txBody>
      </p:sp>
    </p:spTree>
    <p:extLst>
      <p:ext uri="{BB962C8B-B14F-4D97-AF65-F5344CB8AC3E}">
        <p14:creationId xmlns:p14="http://schemas.microsoft.com/office/powerpoint/2010/main" val="109847287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40AF5FA-0DF4-443A-970F-3D2E1178F4B1}"/>
              </a:ext>
            </a:extLst>
          </p:cNvPr>
          <p:cNvSpPr>
            <a:spLocks noGrp="1"/>
          </p:cNvSpPr>
          <p:nvPr>
            <p:ph type="dt" sz="half" idx="10"/>
          </p:nvPr>
        </p:nvSpPr>
        <p:spPr/>
        <p:txBody>
          <a:bodyPr/>
          <a:lstStyle>
            <a:lvl1pPr>
              <a:defRPr/>
            </a:lvl1pPr>
          </a:lstStyle>
          <a:p>
            <a:pPr>
              <a:defRPr/>
            </a:pPr>
            <a:fld id="{15E3FCE8-A069-4478-90ED-E5EC14A441A9}"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4E34C878-0CDA-4374-80CE-3FC94CF5CF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38EC6C-0D71-4E7C-B640-200E22BFE40C}"/>
              </a:ext>
            </a:extLst>
          </p:cNvPr>
          <p:cNvSpPr>
            <a:spLocks noGrp="1"/>
          </p:cNvSpPr>
          <p:nvPr>
            <p:ph type="sldNum" sz="quarter" idx="12"/>
          </p:nvPr>
        </p:nvSpPr>
        <p:spPr/>
        <p:txBody>
          <a:bodyPr/>
          <a:lstStyle>
            <a:lvl1pPr>
              <a:defRPr/>
            </a:lvl1pPr>
          </a:lstStyle>
          <a:p>
            <a:pPr>
              <a:defRPr/>
            </a:pPr>
            <a:fld id="{DE304CFB-A0A2-49F3-BBC3-6B9759F5F2B0}" type="slidenum">
              <a:rPr lang="en-GB" altLang="en-US"/>
              <a:pPr>
                <a:defRPr/>
              </a:pPr>
              <a:t>‹#›</a:t>
            </a:fld>
            <a:endParaRPr lang="en-GB" altLang="en-US"/>
          </a:p>
        </p:txBody>
      </p:sp>
    </p:spTree>
    <p:extLst>
      <p:ext uri="{BB962C8B-B14F-4D97-AF65-F5344CB8AC3E}">
        <p14:creationId xmlns:p14="http://schemas.microsoft.com/office/powerpoint/2010/main" val="395929737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95D754-B264-4D7D-BD31-710AB3A30D5C}"/>
              </a:ext>
            </a:extLst>
          </p:cNvPr>
          <p:cNvSpPr>
            <a:spLocks noGrp="1"/>
          </p:cNvSpPr>
          <p:nvPr>
            <p:ph type="dt" sz="half" idx="10"/>
          </p:nvPr>
        </p:nvSpPr>
        <p:spPr/>
        <p:txBody>
          <a:bodyPr/>
          <a:lstStyle>
            <a:lvl1pPr>
              <a:defRPr/>
            </a:lvl1pPr>
          </a:lstStyle>
          <a:p>
            <a:pPr>
              <a:defRPr/>
            </a:pPr>
            <a:fld id="{DD372CE6-A286-4A04-BF68-0B0661A057D5}" type="datetimeFigureOut">
              <a:rPr lang="en-US" altLang="en-US"/>
              <a:pPr>
                <a:defRPr/>
              </a:pPr>
              <a:t>8/21/2023</a:t>
            </a:fld>
            <a:endParaRPr lang="en-GB" altLang="en-US"/>
          </a:p>
        </p:txBody>
      </p:sp>
      <p:sp>
        <p:nvSpPr>
          <p:cNvPr id="8" name="Footer Placeholder 4">
            <a:extLst>
              <a:ext uri="{FF2B5EF4-FFF2-40B4-BE49-F238E27FC236}">
                <a16:creationId xmlns:a16="http://schemas.microsoft.com/office/drawing/2014/main" id="{27B54CB1-E170-42A1-B40E-54BAA72908C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B2E67DF-1356-48FF-A8C7-4B309C880085}"/>
              </a:ext>
            </a:extLst>
          </p:cNvPr>
          <p:cNvSpPr>
            <a:spLocks noGrp="1"/>
          </p:cNvSpPr>
          <p:nvPr>
            <p:ph type="sldNum" sz="quarter" idx="12"/>
          </p:nvPr>
        </p:nvSpPr>
        <p:spPr/>
        <p:txBody>
          <a:bodyPr/>
          <a:lstStyle>
            <a:lvl1pPr>
              <a:defRPr/>
            </a:lvl1pPr>
          </a:lstStyle>
          <a:p>
            <a:pPr>
              <a:defRPr/>
            </a:pPr>
            <a:fld id="{24101621-4B35-4B7B-9AC4-214B8EA94FA1}" type="slidenum">
              <a:rPr lang="en-GB" altLang="en-US"/>
              <a:pPr>
                <a:defRPr/>
              </a:pPr>
              <a:t>‹#›</a:t>
            </a:fld>
            <a:endParaRPr lang="en-GB" altLang="en-US"/>
          </a:p>
        </p:txBody>
      </p:sp>
    </p:spTree>
    <p:extLst>
      <p:ext uri="{BB962C8B-B14F-4D97-AF65-F5344CB8AC3E}">
        <p14:creationId xmlns:p14="http://schemas.microsoft.com/office/powerpoint/2010/main" val="316701014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BB36D24-2720-4562-8893-FF67F2AF8314}"/>
              </a:ext>
            </a:extLst>
          </p:cNvPr>
          <p:cNvSpPr>
            <a:spLocks noGrp="1"/>
          </p:cNvSpPr>
          <p:nvPr>
            <p:ph type="dt" sz="half" idx="10"/>
          </p:nvPr>
        </p:nvSpPr>
        <p:spPr/>
        <p:txBody>
          <a:bodyPr/>
          <a:lstStyle>
            <a:lvl1pPr>
              <a:defRPr/>
            </a:lvl1pPr>
          </a:lstStyle>
          <a:p>
            <a:pPr>
              <a:defRPr/>
            </a:pPr>
            <a:fld id="{69FE33D2-91A7-4B19-9ABE-C793CC382CC2}" type="datetimeFigureOut">
              <a:rPr lang="en-US" altLang="en-US"/>
              <a:pPr>
                <a:defRPr/>
              </a:pPr>
              <a:t>8/21/2023</a:t>
            </a:fld>
            <a:endParaRPr lang="en-GB" altLang="en-US"/>
          </a:p>
        </p:txBody>
      </p:sp>
      <p:sp>
        <p:nvSpPr>
          <p:cNvPr id="4" name="Footer Placeholder 4">
            <a:extLst>
              <a:ext uri="{FF2B5EF4-FFF2-40B4-BE49-F238E27FC236}">
                <a16:creationId xmlns:a16="http://schemas.microsoft.com/office/drawing/2014/main" id="{47F04512-E75A-46D2-95A8-1611DB21D1A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CCE5B7-FA05-4471-8418-898A1417DA15}"/>
              </a:ext>
            </a:extLst>
          </p:cNvPr>
          <p:cNvSpPr>
            <a:spLocks noGrp="1"/>
          </p:cNvSpPr>
          <p:nvPr>
            <p:ph type="sldNum" sz="quarter" idx="12"/>
          </p:nvPr>
        </p:nvSpPr>
        <p:spPr/>
        <p:txBody>
          <a:bodyPr/>
          <a:lstStyle>
            <a:lvl1pPr>
              <a:defRPr/>
            </a:lvl1pPr>
          </a:lstStyle>
          <a:p>
            <a:pPr>
              <a:defRPr/>
            </a:pPr>
            <a:fld id="{14DB384D-94C6-451A-AA7C-21ECBEA2BBF4}" type="slidenum">
              <a:rPr lang="en-GB" altLang="en-US"/>
              <a:pPr>
                <a:defRPr/>
              </a:pPr>
              <a:t>‹#›</a:t>
            </a:fld>
            <a:endParaRPr lang="en-GB" altLang="en-US"/>
          </a:p>
        </p:txBody>
      </p:sp>
    </p:spTree>
    <p:extLst>
      <p:ext uri="{BB962C8B-B14F-4D97-AF65-F5344CB8AC3E}">
        <p14:creationId xmlns:p14="http://schemas.microsoft.com/office/powerpoint/2010/main" val="9842667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8/21/2023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244396401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8C3066-DCC3-40A4-8121-254D2BEECD2D}"/>
              </a:ext>
            </a:extLst>
          </p:cNvPr>
          <p:cNvSpPr>
            <a:spLocks noGrp="1"/>
          </p:cNvSpPr>
          <p:nvPr>
            <p:ph type="dt" sz="half" idx="10"/>
          </p:nvPr>
        </p:nvSpPr>
        <p:spPr/>
        <p:txBody>
          <a:bodyPr/>
          <a:lstStyle>
            <a:lvl1pPr>
              <a:defRPr/>
            </a:lvl1pPr>
          </a:lstStyle>
          <a:p>
            <a:pPr>
              <a:defRPr/>
            </a:pPr>
            <a:fld id="{2072E21A-BC07-48A9-96DA-66D8D2ACCDDD}" type="datetimeFigureOut">
              <a:rPr lang="en-US" altLang="en-US"/>
              <a:pPr>
                <a:defRPr/>
              </a:pPr>
              <a:t>8/21/2023</a:t>
            </a:fld>
            <a:endParaRPr lang="en-GB" altLang="en-US"/>
          </a:p>
        </p:txBody>
      </p:sp>
      <p:sp>
        <p:nvSpPr>
          <p:cNvPr id="3" name="Footer Placeholder 4">
            <a:extLst>
              <a:ext uri="{FF2B5EF4-FFF2-40B4-BE49-F238E27FC236}">
                <a16:creationId xmlns:a16="http://schemas.microsoft.com/office/drawing/2014/main" id="{F7A78E41-8DB3-4021-B400-676BE361FA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32B193-8EC2-463C-932A-B2D2F0A0BC7C}"/>
              </a:ext>
            </a:extLst>
          </p:cNvPr>
          <p:cNvSpPr>
            <a:spLocks noGrp="1"/>
          </p:cNvSpPr>
          <p:nvPr>
            <p:ph type="sldNum" sz="quarter" idx="12"/>
          </p:nvPr>
        </p:nvSpPr>
        <p:spPr/>
        <p:txBody>
          <a:bodyPr/>
          <a:lstStyle>
            <a:lvl1pPr>
              <a:defRPr/>
            </a:lvl1pPr>
          </a:lstStyle>
          <a:p>
            <a:pPr>
              <a:defRPr/>
            </a:pPr>
            <a:fld id="{86736B27-10D3-4F20-A868-6ADF2B707588}" type="slidenum">
              <a:rPr lang="en-GB" altLang="en-US"/>
              <a:pPr>
                <a:defRPr/>
              </a:pPr>
              <a:t>‹#›</a:t>
            </a:fld>
            <a:endParaRPr lang="en-GB" altLang="en-US"/>
          </a:p>
        </p:txBody>
      </p:sp>
    </p:spTree>
    <p:extLst>
      <p:ext uri="{BB962C8B-B14F-4D97-AF65-F5344CB8AC3E}">
        <p14:creationId xmlns:p14="http://schemas.microsoft.com/office/powerpoint/2010/main" val="366345889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6F46C-8E28-4412-8211-1BCE58EE2E5B}"/>
              </a:ext>
            </a:extLst>
          </p:cNvPr>
          <p:cNvSpPr>
            <a:spLocks noGrp="1"/>
          </p:cNvSpPr>
          <p:nvPr>
            <p:ph type="dt" sz="half" idx="10"/>
          </p:nvPr>
        </p:nvSpPr>
        <p:spPr/>
        <p:txBody>
          <a:bodyPr/>
          <a:lstStyle>
            <a:lvl1pPr>
              <a:defRPr/>
            </a:lvl1pPr>
          </a:lstStyle>
          <a:p>
            <a:pPr>
              <a:defRPr/>
            </a:pPr>
            <a:fld id="{1E4164BE-3A4F-417D-B5AB-4C3CE78983F4}"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C146286A-4834-4400-BD80-1CB824AD6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2E60E0D-136C-4C5C-A86F-82C8686949F3}"/>
              </a:ext>
            </a:extLst>
          </p:cNvPr>
          <p:cNvSpPr>
            <a:spLocks noGrp="1"/>
          </p:cNvSpPr>
          <p:nvPr>
            <p:ph type="sldNum" sz="quarter" idx="12"/>
          </p:nvPr>
        </p:nvSpPr>
        <p:spPr/>
        <p:txBody>
          <a:bodyPr/>
          <a:lstStyle>
            <a:lvl1pPr>
              <a:defRPr/>
            </a:lvl1pPr>
          </a:lstStyle>
          <a:p>
            <a:pPr>
              <a:defRPr/>
            </a:pPr>
            <a:fld id="{943F10E0-A2AD-4C90-900A-BDD4C128CE4D}" type="slidenum">
              <a:rPr lang="en-GB" altLang="en-US"/>
              <a:pPr>
                <a:defRPr/>
              </a:pPr>
              <a:t>‹#›</a:t>
            </a:fld>
            <a:endParaRPr lang="en-GB" altLang="en-US"/>
          </a:p>
        </p:txBody>
      </p:sp>
    </p:spTree>
    <p:extLst>
      <p:ext uri="{BB962C8B-B14F-4D97-AF65-F5344CB8AC3E}">
        <p14:creationId xmlns:p14="http://schemas.microsoft.com/office/powerpoint/2010/main" val="96347019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D4D652-AE70-4FCB-9BE3-0E216C52113C}"/>
              </a:ext>
            </a:extLst>
          </p:cNvPr>
          <p:cNvSpPr>
            <a:spLocks noGrp="1"/>
          </p:cNvSpPr>
          <p:nvPr>
            <p:ph type="dt" sz="half" idx="10"/>
          </p:nvPr>
        </p:nvSpPr>
        <p:spPr/>
        <p:txBody>
          <a:bodyPr/>
          <a:lstStyle>
            <a:lvl1pPr>
              <a:defRPr/>
            </a:lvl1pPr>
          </a:lstStyle>
          <a:p>
            <a:pPr>
              <a:defRPr/>
            </a:pPr>
            <a:fld id="{A55C2238-7248-486D-A29A-4D39C3CDA77F}"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119DCEF7-5C88-4DC7-9A75-72871CB560A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AC1A3C-7375-4972-855A-7F595377A6DF}"/>
              </a:ext>
            </a:extLst>
          </p:cNvPr>
          <p:cNvSpPr>
            <a:spLocks noGrp="1"/>
          </p:cNvSpPr>
          <p:nvPr>
            <p:ph type="sldNum" sz="quarter" idx="12"/>
          </p:nvPr>
        </p:nvSpPr>
        <p:spPr/>
        <p:txBody>
          <a:bodyPr/>
          <a:lstStyle>
            <a:lvl1pPr>
              <a:defRPr/>
            </a:lvl1pPr>
          </a:lstStyle>
          <a:p>
            <a:pPr>
              <a:defRPr/>
            </a:pPr>
            <a:fld id="{5BFCD42E-8D26-402A-8E8B-0CF806604446}" type="slidenum">
              <a:rPr lang="en-GB" altLang="en-US"/>
              <a:pPr>
                <a:defRPr/>
              </a:pPr>
              <a:t>‹#›</a:t>
            </a:fld>
            <a:endParaRPr lang="en-GB" altLang="en-US"/>
          </a:p>
        </p:txBody>
      </p:sp>
    </p:spTree>
    <p:extLst>
      <p:ext uri="{BB962C8B-B14F-4D97-AF65-F5344CB8AC3E}">
        <p14:creationId xmlns:p14="http://schemas.microsoft.com/office/powerpoint/2010/main" val="35271917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9E054-EF3F-4EDD-8869-26D782DF60C4}"/>
              </a:ext>
            </a:extLst>
          </p:cNvPr>
          <p:cNvSpPr>
            <a:spLocks noGrp="1"/>
          </p:cNvSpPr>
          <p:nvPr>
            <p:ph type="dt" sz="half" idx="10"/>
          </p:nvPr>
        </p:nvSpPr>
        <p:spPr/>
        <p:txBody>
          <a:bodyPr/>
          <a:lstStyle>
            <a:lvl1pPr>
              <a:defRPr/>
            </a:lvl1pPr>
          </a:lstStyle>
          <a:p>
            <a:pPr>
              <a:defRPr/>
            </a:pPr>
            <a:fld id="{58CF17CE-8D46-4E35-A502-4DFB2685093C}"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896F0BE5-9AB1-42D5-A051-439D70A9D9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650041-FEC8-406B-80DC-16645F765BDD}"/>
              </a:ext>
            </a:extLst>
          </p:cNvPr>
          <p:cNvSpPr>
            <a:spLocks noGrp="1"/>
          </p:cNvSpPr>
          <p:nvPr>
            <p:ph type="sldNum" sz="quarter" idx="12"/>
          </p:nvPr>
        </p:nvSpPr>
        <p:spPr/>
        <p:txBody>
          <a:bodyPr/>
          <a:lstStyle>
            <a:lvl1pPr>
              <a:defRPr/>
            </a:lvl1pPr>
          </a:lstStyle>
          <a:p>
            <a:pPr>
              <a:defRPr/>
            </a:pPr>
            <a:fld id="{CDF75A58-08A1-4DCF-9711-70ED3447CD9C}" type="slidenum">
              <a:rPr lang="en-GB" altLang="en-US"/>
              <a:pPr>
                <a:defRPr/>
              </a:pPr>
              <a:t>‹#›</a:t>
            </a:fld>
            <a:endParaRPr lang="en-GB" altLang="en-US"/>
          </a:p>
        </p:txBody>
      </p:sp>
    </p:spTree>
    <p:extLst>
      <p:ext uri="{BB962C8B-B14F-4D97-AF65-F5344CB8AC3E}">
        <p14:creationId xmlns:p14="http://schemas.microsoft.com/office/powerpoint/2010/main" val="194309561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1BE65E-93BE-4205-B274-0C25AD20505B}"/>
              </a:ext>
            </a:extLst>
          </p:cNvPr>
          <p:cNvSpPr>
            <a:spLocks noGrp="1"/>
          </p:cNvSpPr>
          <p:nvPr>
            <p:ph type="dt" sz="half" idx="10"/>
          </p:nvPr>
        </p:nvSpPr>
        <p:spPr/>
        <p:txBody>
          <a:bodyPr/>
          <a:lstStyle>
            <a:lvl1pPr>
              <a:defRPr/>
            </a:lvl1pPr>
          </a:lstStyle>
          <a:p>
            <a:pPr>
              <a:defRPr/>
            </a:pPr>
            <a:fld id="{E86228F7-A756-45E5-A7C3-E43694EF9887}"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9D840518-08DB-4498-8183-F98C595A33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EFDB27-2F7B-4C7C-B4AF-E936D426B975}"/>
              </a:ext>
            </a:extLst>
          </p:cNvPr>
          <p:cNvSpPr>
            <a:spLocks noGrp="1"/>
          </p:cNvSpPr>
          <p:nvPr>
            <p:ph type="sldNum" sz="quarter" idx="12"/>
          </p:nvPr>
        </p:nvSpPr>
        <p:spPr/>
        <p:txBody>
          <a:bodyPr/>
          <a:lstStyle>
            <a:lvl1pPr>
              <a:defRPr/>
            </a:lvl1pPr>
          </a:lstStyle>
          <a:p>
            <a:pPr>
              <a:defRPr/>
            </a:pPr>
            <a:fld id="{714C834F-D500-453C-838D-5F686B87C644}" type="slidenum">
              <a:rPr lang="en-GB" altLang="en-US"/>
              <a:pPr>
                <a:defRPr/>
              </a:pPr>
              <a:t>‹#›</a:t>
            </a:fld>
            <a:endParaRPr lang="en-GB" altLang="en-US"/>
          </a:p>
        </p:txBody>
      </p:sp>
    </p:spTree>
    <p:extLst>
      <p:ext uri="{BB962C8B-B14F-4D97-AF65-F5344CB8AC3E}">
        <p14:creationId xmlns:p14="http://schemas.microsoft.com/office/powerpoint/2010/main" val="16305574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8/21/2023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31904373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8/21/2023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24218982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8/21/2023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0991145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8/21/2023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1392923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8/21/2023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206581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879EB9D-790E-4E1E-B303-6A56DAF27E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9EE3EEF8-CA9C-40D1-9A15-E17970CC70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B82C804-B5B3-4C5D-8741-83820BE2972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1BC3532C-E64D-4DC2-9118-1C9493E49F87}"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123B285-E297-4F4F-83A8-3BF9B866504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F9998E66-1ED0-411B-B2CE-E108B2B00D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0C73454A-4197-48DA-B2A1-3C305DEF7B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693565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513D038-EA51-44E5-AF7C-F0D16FFF75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21734670-86C2-4E70-8A08-DD49046A23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E68305B-1C73-4433-ACF7-4A6E15E17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F534311-4781-4E90-B9C5-11D3A76BEE32}"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042BB2D4-9B60-48C6-BFE3-561C9BD0AE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743E9C4-C772-41B6-9D3F-D8D23D722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6E89F0-5659-4D7A-B8D2-30D0297F6F5A}" type="slidenum">
              <a:rPr lang="en-GB" altLang="en-US"/>
              <a:pPr>
                <a:defRPr/>
              </a:pPr>
              <a:t>‹#›</a:t>
            </a:fld>
            <a:endParaRPr lang="en-GB" altLang="en-US"/>
          </a:p>
        </p:txBody>
      </p:sp>
    </p:spTree>
    <p:extLst>
      <p:ext uri="{BB962C8B-B14F-4D97-AF65-F5344CB8AC3E}">
        <p14:creationId xmlns:p14="http://schemas.microsoft.com/office/powerpoint/2010/main" val="8369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41BA43D-3293-FB9E-345D-8A114DFE4072}"/>
              </a:ext>
            </a:extLst>
          </p:cNvPr>
          <p:cNvPicPr>
            <a:picLocks noChangeAspect="1"/>
          </p:cNvPicPr>
          <p:nvPr/>
        </p:nvPicPr>
        <p:blipFill>
          <a:blip r:embed="rId3"/>
          <a:stretch>
            <a:fillRect/>
          </a:stretch>
        </p:blipFill>
        <p:spPr>
          <a:xfrm>
            <a:off x="-44339" y="-1"/>
            <a:ext cx="9188339" cy="6891255"/>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3611336" y="299358"/>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1059155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0A6589-5E37-FABC-18C1-C38D79DF1EEC}"/>
              </a:ext>
            </a:extLst>
          </p:cNvPr>
          <p:cNvPicPr>
            <a:picLocks noChangeAspect="1"/>
          </p:cNvPicPr>
          <p:nvPr/>
        </p:nvPicPr>
        <p:blipFill>
          <a:blip r:embed="rId3"/>
          <a:stretch>
            <a:fillRect/>
          </a:stretch>
        </p:blipFill>
        <p:spPr>
          <a:xfrm>
            <a:off x="0" y="0"/>
            <a:ext cx="9122228" cy="6841671"/>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1924050" y="3771900"/>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56906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35722361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AD1271-ABD2-1AFE-6DB7-8F8E474E880F}"/>
              </a:ext>
            </a:extLst>
          </p:cNvPr>
          <p:cNvPicPr>
            <a:picLocks noChangeAspect="1"/>
          </p:cNvPicPr>
          <p:nvPr/>
        </p:nvPicPr>
        <p:blipFill>
          <a:blip r:embed="rId3"/>
          <a:stretch>
            <a:fillRect/>
          </a:stretch>
        </p:blipFill>
        <p:spPr>
          <a:xfrm>
            <a:off x="0" y="0"/>
            <a:ext cx="9144000" cy="6858000"/>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5810250" y="457200"/>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5537266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1280848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7FBCD9-B900-073D-FFCC-2B8F7F13BF96}"/>
              </a:ext>
            </a:extLst>
          </p:cNvPr>
          <p:cNvPicPr>
            <a:picLocks noChangeAspect="1"/>
          </p:cNvPicPr>
          <p:nvPr/>
        </p:nvPicPr>
        <p:blipFill>
          <a:blip r:embed="rId3"/>
          <a:stretch>
            <a:fillRect/>
          </a:stretch>
        </p:blipFill>
        <p:spPr>
          <a:xfrm>
            <a:off x="0" y="0"/>
            <a:ext cx="9144000" cy="6858000"/>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3491592" y="457200"/>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18360069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3341600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E9BF5A-6A19-2C9D-6DE5-37F20076BF07}"/>
              </a:ext>
            </a:extLst>
          </p:cNvPr>
          <p:cNvPicPr>
            <a:picLocks noChangeAspect="1"/>
          </p:cNvPicPr>
          <p:nvPr/>
        </p:nvPicPr>
        <p:blipFill>
          <a:blip r:embed="rId3"/>
          <a:stretch>
            <a:fillRect/>
          </a:stretch>
        </p:blipFill>
        <p:spPr>
          <a:xfrm>
            <a:off x="0" y="0"/>
            <a:ext cx="9144000" cy="6858000"/>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5059135" y="244928"/>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1807827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4067243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6EDD4D4-2D25-731B-C7DC-FEB89A589D6B}"/>
              </a:ext>
            </a:extLst>
          </p:cNvPr>
          <p:cNvPicPr>
            <a:picLocks noChangeAspect="1"/>
          </p:cNvPicPr>
          <p:nvPr/>
        </p:nvPicPr>
        <p:blipFill>
          <a:blip r:embed="rId3"/>
          <a:stretch>
            <a:fillRect/>
          </a:stretch>
        </p:blipFill>
        <p:spPr>
          <a:xfrm>
            <a:off x="0" y="0"/>
            <a:ext cx="9144000" cy="6858000"/>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2686050" y="375557"/>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3385720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30002361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8 Points 2">
            <a:extLst>
              <a:ext uri="{FF2B5EF4-FFF2-40B4-BE49-F238E27FC236}">
                <a16:creationId xmlns:a16="http://schemas.microsoft.com/office/drawing/2014/main" id="{161C98CB-E7F3-3CDB-11AE-15ABB2E9BF5F}"/>
              </a:ext>
            </a:extLst>
          </p:cNvPr>
          <p:cNvSpPr/>
          <p:nvPr/>
        </p:nvSpPr>
        <p:spPr>
          <a:xfrm>
            <a:off x="1924050" y="3771900"/>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pic>
        <p:nvPicPr>
          <p:cNvPr id="2" name="Picture 2">
            <a:extLst>
              <a:ext uri="{FF2B5EF4-FFF2-40B4-BE49-F238E27FC236}">
                <a16:creationId xmlns:a16="http://schemas.microsoft.com/office/drawing/2014/main" id="{7FDBDB06-41F6-B690-EC27-5C60E418482F}"/>
              </a:ext>
            </a:extLst>
          </p:cNvPr>
          <p:cNvPicPr>
            <a:picLocks noChangeAspect="1"/>
          </p:cNvPicPr>
          <p:nvPr/>
        </p:nvPicPr>
        <p:blipFill>
          <a:blip r:embed="rId3"/>
          <a:stretch>
            <a:fillRect/>
          </a:stretch>
        </p:blipFill>
        <p:spPr>
          <a:xfrm>
            <a:off x="0" y="0"/>
            <a:ext cx="9144000" cy="6858000"/>
          </a:xfrm>
          <a:prstGeom prst="rect">
            <a:avLst/>
          </a:prstGeom>
        </p:spPr>
      </p:pic>
      <p:sp>
        <p:nvSpPr>
          <p:cNvPr id="4" name="Explosion: 8 Points 3">
            <a:extLst>
              <a:ext uri="{FF2B5EF4-FFF2-40B4-BE49-F238E27FC236}">
                <a16:creationId xmlns:a16="http://schemas.microsoft.com/office/drawing/2014/main" id="{1876EC8D-9D02-1D3D-5847-46EDE680A494}"/>
              </a:ext>
            </a:extLst>
          </p:cNvPr>
          <p:cNvSpPr/>
          <p:nvPr/>
        </p:nvSpPr>
        <p:spPr>
          <a:xfrm>
            <a:off x="1508891" y="224658"/>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21898537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15428090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309977-CAF4-C3FF-532F-01364BA74A18}"/>
              </a:ext>
            </a:extLst>
          </p:cNvPr>
          <p:cNvPicPr>
            <a:picLocks noChangeAspect="1"/>
          </p:cNvPicPr>
          <p:nvPr/>
        </p:nvPicPr>
        <p:blipFill>
          <a:blip r:embed="rId3"/>
          <a:stretch>
            <a:fillRect/>
          </a:stretch>
        </p:blipFill>
        <p:spPr>
          <a:xfrm>
            <a:off x="119743" y="114300"/>
            <a:ext cx="9024257" cy="6768193"/>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3409950" y="364671"/>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715196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2839673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B68EE-8932-1489-0397-6E7924F3C123}"/>
              </a:ext>
            </a:extLst>
          </p:cNvPr>
          <p:cNvSpPr/>
          <p:nvPr/>
        </p:nvSpPr>
        <p:spPr>
          <a:xfrm>
            <a:off x="3249362" y="205041"/>
            <a:ext cx="2645276" cy="6447919"/>
          </a:xfrm>
          <a:prstGeom prst="rect">
            <a:avLst/>
          </a:prstGeom>
          <a:noFill/>
        </p:spPr>
        <p:txBody>
          <a:bodyPr wrap="none" lIns="91440" tIns="45720" rIns="91440" bIns="45720">
            <a:spAutoFit/>
          </a:bodyPr>
          <a:lstStyle/>
          <a:p>
            <a:pPr algn="ctr"/>
            <a:r>
              <a:rPr lang="en-GB" sz="41300" b="1" cap="none" spc="50" dirty="0">
                <a:ln w="0"/>
                <a:solidFill>
                  <a:schemeClr val="bg2"/>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74312148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0B44D91-A4C3-696E-F810-5BDAE333E1C7}"/>
              </a:ext>
            </a:extLst>
          </p:cNvPr>
          <p:cNvPicPr>
            <a:picLocks noChangeAspect="1"/>
          </p:cNvPicPr>
          <p:nvPr/>
        </p:nvPicPr>
        <p:blipFill>
          <a:blip r:embed="rId3"/>
          <a:stretch>
            <a:fillRect/>
          </a:stretch>
        </p:blipFill>
        <p:spPr>
          <a:xfrm>
            <a:off x="252248" y="189186"/>
            <a:ext cx="2536497" cy="1902373"/>
          </a:xfrm>
          <a:prstGeom prst="rect">
            <a:avLst/>
          </a:prstGeom>
          <a:solidFill>
            <a:schemeClr val="bg1"/>
          </a:solidFill>
          <a:ln>
            <a:solidFill>
              <a:schemeClr val="bg1"/>
            </a:solidFill>
          </a:ln>
        </p:spPr>
      </p:pic>
      <p:pic>
        <p:nvPicPr>
          <p:cNvPr id="6" name="Picture 2">
            <a:extLst>
              <a:ext uri="{FF2B5EF4-FFF2-40B4-BE49-F238E27FC236}">
                <a16:creationId xmlns:a16="http://schemas.microsoft.com/office/drawing/2014/main" id="{9D7F6EBF-5694-6C99-E9EC-6B2DFBAF4AA2}"/>
              </a:ext>
            </a:extLst>
          </p:cNvPr>
          <p:cNvPicPr>
            <a:picLocks noChangeAspect="1"/>
          </p:cNvPicPr>
          <p:nvPr/>
        </p:nvPicPr>
        <p:blipFill>
          <a:blip r:embed="rId4"/>
          <a:stretch>
            <a:fillRect/>
          </a:stretch>
        </p:blipFill>
        <p:spPr>
          <a:xfrm>
            <a:off x="3303752" y="189186"/>
            <a:ext cx="2536497" cy="1902373"/>
          </a:xfrm>
          <a:prstGeom prst="rect">
            <a:avLst/>
          </a:prstGeom>
          <a:ln>
            <a:solidFill>
              <a:schemeClr val="bg1"/>
            </a:solidFill>
          </a:ln>
        </p:spPr>
      </p:pic>
      <p:pic>
        <p:nvPicPr>
          <p:cNvPr id="7" name="Picture 2">
            <a:extLst>
              <a:ext uri="{FF2B5EF4-FFF2-40B4-BE49-F238E27FC236}">
                <a16:creationId xmlns:a16="http://schemas.microsoft.com/office/drawing/2014/main" id="{C953A68C-E65B-C385-6DB9-37FA12B7D16B}"/>
              </a:ext>
            </a:extLst>
          </p:cNvPr>
          <p:cNvPicPr>
            <a:picLocks noChangeAspect="1"/>
          </p:cNvPicPr>
          <p:nvPr/>
        </p:nvPicPr>
        <p:blipFill>
          <a:blip r:embed="rId5"/>
          <a:stretch>
            <a:fillRect/>
          </a:stretch>
        </p:blipFill>
        <p:spPr>
          <a:xfrm>
            <a:off x="6355255" y="189186"/>
            <a:ext cx="2536497" cy="1902373"/>
          </a:xfrm>
          <a:prstGeom prst="rect">
            <a:avLst/>
          </a:prstGeom>
          <a:ln>
            <a:solidFill>
              <a:schemeClr val="bg1"/>
            </a:solidFill>
          </a:ln>
        </p:spPr>
      </p:pic>
      <p:pic>
        <p:nvPicPr>
          <p:cNvPr id="8" name="Picture 2">
            <a:extLst>
              <a:ext uri="{FF2B5EF4-FFF2-40B4-BE49-F238E27FC236}">
                <a16:creationId xmlns:a16="http://schemas.microsoft.com/office/drawing/2014/main" id="{245991D9-5127-4FAE-F728-73451F0F9E53}"/>
              </a:ext>
            </a:extLst>
          </p:cNvPr>
          <p:cNvPicPr>
            <a:picLocks noChangeAspect="1"/>
          </p:cNvPicPr>
          <p:nvPr/>
        </p:nvPicPr>
        <p:blipFill>
          <a:blip r:embed="rId6"/>
          <a:stretch>
            <a:fillRect/>
          </a:stretch>
        </p:blipFill>
        <p:spPr>
          <a:xfrm>
            <a:off x="252247" y="2433144"/>
            <a:ext cx="2536499" cy="1902373"/>
          </a:xfrm>
          <a:prstGeom prst="rect">
            <a:avLst/>
          </a:prstGeom>
          <a:ln>
            <a:solidFill>
              <a:schemeClr val="bg1"/>
            </a:solidFill>
          </a:ln>
        </p:spPr>
      </p:pic>
      <p:pic>
        <p:nvPicPr>
          <p:cNvPr id="9" name="Picture 2">
            <a:extLst>
              <a:ext uri="{FF2B5EF4-FFF2-40B4-BE49-F238E27FC236}">
                <a16:creationId xmlns:a16="http://schemas.microsoft.com/office/drawing/2014/main" id="{3EAC3941-7922-0DDC-B179-0C6C02891F91}"/>
              </a:ext>
            </a:extLst>
          </p:cNvPr>
          <p:cNvPicPr>
            <a:picLocks noChangeAspect="1"/>
          </p:cNvPicPr>
          <p:nvPr/>
        </p:nvPicPr>
        <p:blipFill>
          <a:blip r:embed="rId7"/>
          <a:stretch>
            <a:fillRect/>
          </a:stretch>
        </p:blipFill>
        <p:spPr>
          <a:xfrm>
            <a:off x="3303752" y="2433144"/>
            <a:ext cx="2536497" cy="1902373"/>
          </a:xfrm>
          <a:prstGeom prst="rect">
            <a:avLst/>
          </a:prstGeom>
          <a:ln>
            <a:solidFill>
              <a:schemeClr val="bg1"/>
            </a:solidFill>
          </a:ln>
        </p:spPr>
      </p:pic>
      <p:pic>
        <p:nvPicPr>
          <p:cNvPr id="10" name="Picture 2">
            <a:extLst>
              <a:ext uri="{FF2B5EF4-FFF2-40B4-BE49-F238E27FC236}">
                <a16:creationId xmlns:a16="http://schemas.microsoft.com/office/drawing/2014/main" id="{2087C7AE-AC15-7A33-6185-4FF2D17A74ED}"/>
              </a:ext>
            </a:extLst>
          </p:cNvPr>
          <p:cNvPicPr>
            <a:picLocks noChangeAspect="1"/>
          </p:cNvPicPr>
          <p:nvPr/>
        </p:nvPicPr>
        <p:blipFill>
          <a:blip r:embed="rId8"/>
          <a:stretch>
            <a:fillRect/>
          </a:stretch>
        </p:blipFill>
        <p:spPr>
          <a:xfrm>
            <a:off x="6355255" y="2446283"/>
            <a:ext cx="2536498" cy="1902374"/>
          </a:xfrm>
          <a:prstGeom prst="rect">
            <a:avLst/>
          </a:prstGeom>
          <a:ln>
            <a:solidFill>
              <a:schemeClr val="bg1"/>
            </a:solidFill>
          </a:ln>
        </p:spPr>
      </p:pic>
      <p:pic>
        <p:nvPicPr>
          <p:cNvPr id="11" name="Picture 2">
            <a:extLst>
              <a:ext uri="{FF2B5EF4-FFF2-40B4-BE49-F238E27FC236}">
                <a16:creationId xmlns:a16="http://schemas.microsoft.com/office/drawing/2014/main" id="{9F41DFA1-8CCB-E74C-A581-8070679D352D}"/>
              </a:ext>
            </a:extLst>
          </p:cNvPr>
          <p:cNvPicPr>
            <a:picLocks noChangeAspect="1"/>
          </p:cNvPicPr>
          <p:nvPr/>
        </p:nvPicPr>
        <p:blipFill>
          <a:blip r:embed="rId9"/>
          <a:stretch>
            <a:fillRect/>
          </a:stretch>
        </p:blipFill>
        <p:spPr>
          <a:xfrm>
            <a:off x="252247" y="4677102"/>
            <a:ext cx="2536497" cy="1902373"/>
          </a:xfrm>
          <a:prstGeom prst="rect">
            <a:avLst/>
          </a:prstGeom>
          <a:ln>
            <a:solidFill>
              <a:schemeClr val="bg1"/>
            </a:solidFill>
          </a:ln>
        </p:spPr>
      </p:pic>
      <p:pic>
        <p:nvPicPr>
          <p:cNvPr id="13" name="Picture 2">
            <a:extLst>
              <a:ext uri="{FF2B5EF4-FFF2-40B4-BE49-F238E27FC236}">
                <a16:creationId xmlns:a16="http://schemas.microsoft.com/office/drawing/2014/main" id="{06EFBCB6-8740-EFBB-B240-C8A5F4E5EF12}"/>
              </a:ext>
            </a:extLst>
          </p:cNvPr>
          <p:cNvPicPr>
            <a:picLocks noChangeAspect="1"/>
          </p:cNvPicPr>
          <p:nvPr/>
        </p:nvPicPr>
        <p:blipFill>
          <a:blip r:embed="rId10"/>
          <a:stretch>
            <a:fillRect/>
          </a:stretch>
        </p:blipFill>
        <p:spPr>
          <a:xfrm>
            <a:off x="3303750" y="4682354"/>
            <a:ext cx="2536499" cy="1902374"/>
          </a:xfrm>
          <a:prstGeom prst="rect">
            <a:avLst/>
          </a:prstGeom>
          <a:ln>
            <a:solidFill>
              <a:schemeClr val="bg1"/>
            </a:solidFill>
          </a:ln>
        </p:spPr>
      </p:pic>
      <p:pic>
        <p:nvPicPr>
          <p:cNvPr id="14" name="Picture 2">
            <a:extLst>
              <a:ext uri="{FF2B5EF4-FFF2-40B4-BE49-F238E27FC236}">
                <a16:creationId xmlns:a16="http://schemas.microsoft.com/office/drawing/2014/main" id="{1AC84F8D-02C1-323B-41C5-9D4EB174B0B7}"/>
              </a:ext>
            </a:extLst>
          </p:cNvPr>
          <p:cNvPicPr>
            <a:picLocks noChangeAspect="1"/>
          </p:cNvPicPr>
          <p:nvPr/>
        </p:nvPicPr>
        <p:blipFill>
          <a:blip r:embed="rId11"/>
          <a:stretch>
            <a:fillRect/>
          </a:stretch>
        </p:blipFill>
        <p:spPr>
          <a:xfrm>
            <a:off x="6355252" y="4682354"/>
            <a:ext cx="2536500" cy="1902375"/>
          </a:xfrm>
          <a:prstGeom prst="rect">
            <a:avLst/>
          </a:prstGeom>
          <a:ln>
            <a:solidFill>
              <a:schemeClr val="bg1"/>
            </a:solidFill>
          </a:ln>
        </p:spPr>
      </p:pic>
      <p:sp>
        <p:nvSpPr>
          <p:cNvPr id="16" name="Rectangle: Rounded Corners 15">
            <a:extLst>
              <a:ext uri="{FF2B5EF4-FFF2-40B4-BE49-F238E27FC236}">
                <a16:creationId xmlns:a16="http://schemas.microsoft.com/office/drawing/2014/main" id="{F0093C0C-2DF0-5831-96E8-EF429E1428EB}"/>
              </a:ext>
            </a:extLst>
          </p:cNvPr>
          <p:cNvSpPr/>
          <p:nvPr/>
        </p:nvSpPr>
        <p:spPr>
          <a:xfrm>
            <a:off x="599090" y="5412816"/>
            <a:ext cx="7945821" cy="1135118"/>
          </a:xfrm>
          <a:prstGeom prst="roundRect">
            <a:avLst/>
          </a:prstGeom>
          <a:solidFill>
            <a:schemeClr val="bg1">
              <a:alpha val="78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tx1"/>
                </a:solidFill>
                <a:latin typeface="Century Gothic" panose="020B0502020202020204" pitchFamily="34" charset="0"/>
              </a:rPr>
              <a:t>‘I will be with you’</a:t>
            </a:r>
          </a:p>
        </p:txBody>
      </p:sp>
    </p:spTree>
    <p:extLst>
      <p:ext uri="{BB962C8B-B14F-4D97-AF65-F5344CB8AC3E}">
        <p14:creationId xmlns:p14="http://schemas.microsoft.com/office/powerpoint/2010/main" val="4541263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36FDA-CDD8-B8BB-4BB1-90C8FB220D63}"/>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Rounded Corners 3">
            <a:extLst>
              <a:ext uri="{FF2B5EF4-FFF2-40B4-BE49-F238E27FC236}">
                <a16:creationId xmlns:a16="http://schemas.microsoft.com/office/drawing/2014/main" id="{0EC862C3-3634-71F3-DD5C-6D14376D84DB}"/>
              </a:ext>
            </a:extLst>
          </p:cNvPr>
          <p:cNvSpPr/>
          <p:nvPr/>
        </p:nvSpPr>
        <p:spPr>
          <a:xfrm>
            <a:off x="546538" y="5370776"/>
            <a:ext cx="7945821" cy="1135118"/>
          </a:xfrm>
          <a:prstGeom prst="roundRect">
            <a:avLst/>
          </a:prstGeom>
          <a:solidFill>
            <a:schemeClr val="bg1">
              <a:alpha val="78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tx1"/>
                </a:solidFill>
                <a:latin typeface="Century Gothic" panose="020B0502020202020204" pitchFamily="34" charset="0"/>
              </a:rPr>
              <a:t>‘I have seen….’</a:t>
            </a:r>
          </a:p>
        </p:txBody>
      </p:sp>
      <p:sp>
        <p:nvSpPr>
          <p:cNvPr id="5" name="TextBox 4">
            <a:extLst>
              <a:ext uri="{FF2B5EF4-FFF2-40B4-BE49-F238E27FC236}">
                <a16:creationId xmlns:a16="http://schemas.microsoft.com/office/drawing/2014/main" id="{43E6CDB8-A2AA-7A99-B1C0-46FD3CAF554C}"/>
              </a:ext>
            </a:extLst>
          </p:cNvPr>
          <p:cNvSpPr txBox="1">
            <a:spLocks noChangeArrowheads="1"/>
          </p:cNvSpPr>
          <p:nvPr/>
        </p:nvSpPr>
        <p:spPr bwMode="auto">
          <a:xfrm>
            <a:off x="154753" y="134935"/>
            <a:ext cx="8834493" cy="460433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Font typeface="Arial" panose="020B0604020202020204" pitchFamily="34" charset="0"/>
              <a:buNone/>
              <a:defRPr/>
            </a:pPr>
            <a:r>
              <a:rPr lang="en-GB" sz="2600" b="1" dirty="0">
                <a:solidFill>
                  <a:prstClr val="black"/>
                </a:solidFill>
                <a:latin typeface="Century Gothic" panose="020B0502020202020204" pitchFamily="34" charset="0"/>
              </a:rPr>
              <a:t>….I wonder </a:t>
            </a: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why Pharoah was so stubborn and wouldn’t</a:t>
            </a:r>
            <a:r>
              <a:rPr lang="en-GB" sz="2600" b="1" dirty="0">
                <a:solidFill>
                  <a:prstClr val="black"/>
                </a:solidFill>
                <a:latin typeface="Century Gothic" panose="020B0502020202020204" pitchFamily="34" charset="0"/>
              </a:rPr>
              <a:t> let God’s people go?....</a:t>
            </a:r>
          </a:p>
          <a:p>
            <a:pPr algn="ctr" fontAlgn="auto">
              <a:spcAft>
                <a:spcPts val="0"/>
              </a:spcAft>
              <a:buFont typeface="Arial" panose="020B0604020202020204" pitchFamily="34" charset="0"/>
              <a:buNone/>
              <a:defRPr/>
            </a:pPr>
            <a:endParaRPr lang="en-GB" sz="1400" b="1" dirty="0">
              <a:solidFill>
                <a:prstClr val="black"/>
              </a:solidFill>
              <a:latin typeface="Century Gothic" panose="020B0502020202020204" pitchFamily="34" charset="0"/>
            </a:endParaRPr>
          </a:p>
          <a:p>
            <a:pPr algn="ctr" fontAlgn="auto">
              <a:spcAft>
                <a:spcPts val="0"/>
              </a:spcAft>
              <a:buFont typeface="Arial" panose="020B0604020202020204" pitchFamily="34" charset="0"/>
              <a:buNone/>
              <a:defRPr/>
            </a:pPr>
            <a:r>
              <a:rPr lang="en-GB" altLang="en-US" sz="26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….I</a:t>
            </a:r>
            <a:r>
              <a:rPr lang="en-GB" sz="2600" b="1" dirty="0">
                <a:solidFill>
                  <a:prstClr val="black"/>
                </a:solidFill>
                <a:latin typeface="Century Gothic" panose="020B0502020202020204" pitchFamily="34" charset="0"/>
              </a:rPr>
              <a:t> wonder </a:t>
            </a: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how God’s people felt, knowing that God had seen?…..</a:t>
            </a:r>
          </a:p>
          <a:p>
            <a:pPr algn="ctr" fontAlgn="auto">
              <a:spcAft>
                <a:spcPts val="0"/>
              </a:spcAft>
              <a:buFont typeface="Arial" panose="020B0604020202020204" pitchFamily="34" charset="0"/>
              <a:buNone/>
              <a:defRPr/>
            </a:pPr>
            <a:endParaRPr lang="en-GB" sz="1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Font typeface="Arial" panose="020B0604020202020204" pitchFamily="34" charset="0"/>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why justice – fairness – is so important to God?...</a:t>
            </a:r>
          </a:p>
          <a:p>
            <a:pPr algn="ctr" fontAlgn="auto">
              <a:spcAft>
                <a:spcPts val="0"/>
              </a:spcAft>
              <a:buFont typeface="Arial" panose="020B0604020202020204" pitchFamily="34" charset="0"/>
              <a:buNone/>
              <a:defRPr/>
            </a:pPr>
            <a:endParaRPr lang="en-GB" sz="1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Font typeface="Arial" panose="020B0604020202020204" pitchFamily="34" charset="0"/>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what you might want God to notice – or act on?....or how we might play our part?....</a:t>
            </a:r>
          </a:p>
        </p:txBody>
      </p:sp>
    </p:spTree>
    <p:extLst>
      <p:ext uri="{BB962C8B-B14F-4D97-AF65-F5344CB8AC3E}">
        <p14:creationId xmlns:p14="http://schemas.microsoft.com/office/powerpoint/2010/main" val="21859405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par>
                          <p:cTn id="13" fill="hold">
                            <p:stCondLst>
                              <p:cond delay="500"/>
                            </p:stCondLst>
                            <p:childTnLst>
                              <p:par>
                                <p:cTn id="14" presetID="10" presetClass="entr" presetSubtype="0" fill="hold"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10000"/>
                                  </p:iterate>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touching each other&#10;&#10;Description automatically generated">
            <a:extLst>
              <a:ext uri="{FF2B5EF4-FFF2-40B4-BE49-F238E27FC236}">
                <a16:creationId xmlns:a16="http://schemas.microsoft.com/office/drawing/2014/main" id="{A4F07488-FB92-B14D-7894-95966D657723}"/>
              </a:ext>
            </a:extLst>
          </p:cNvPr>
          <p:cNvPicPr>
            <a:picLocks noChangeAspect="1"/>
          </p:cNvPicPr>
          <p:nvPr/>
        </p:nvPicPr>
        <p:blipFill rotWithShape="1">
          <a:blip r:embed="rId3">
            <a:extLst>
              <a:ext uri="{28A0092B-C50C-407E-A947-70E740481C1C}">
                <a14:useLocalDpi xmlns:a14="http://schemas.microsoft.com/office/drawing/2010/main" val="0"/>
              </a:ext>
            </a:extLst>
          </a:blip>
          <a:srcRect t="6334" b="6820"/>
          <a:stretch/>
        </p:blipFill>
        <p:spPr>
          <a:xfrm>
            <a:off x="0" y="315311"/>
            <a:ext cx="9144000" cy="4466896"/>
          </a:xfrm>
          <a:prstGeom prst="rect">
            <a:avLst/>
          </a:prstGeom>
          <a:ln>
            <a:solidFill>
              <a:schemeClr val="bg1"/>
            </a:solidFill>
          </a:ln>
        </p:spPr>
      </p:pic>
      <p:sp>
        <p:nvSpPr>
          <p:cNvPr id="5" name="TextBox 4">
            <a:extLst>
              <a:ext uri="{FF2B5EF4-FFF2-40B4-BE49-F238E27FC236}">
                <a16:creationId xmlns:a16="http://schemas.microsoft.com/office/drawing/2014/main" id="{EE50A79F-C95B-955F-9236-FFFBB7EB0B7A}"/>
              </a:ext>
            </a:extLst>
          </p:cNvPr>
          <p:cNvSpPr txBox="1"/>
          <p:nvPr/>
        </p:nvSpPr>
        <p:spPr>
          <a:xfrm>
            <a:off x="120868" y="4828190"/>
            <a:ext cx="9023132" cy="1938992"/>
          </a:xfrm>
          <a:prstGeom prst="rect">
            <a:avLst/>
          </a:prstGeom>
          <a:noFill/>
        </p:spPr>
        <p:txBody>
          <a:bodyPr wrap="square">
            <a:spAutoFit/>
          </a:bodyPr>
          <a:lstStyle/>
          <a:p>
            <a:r>
              <a:rPr lang="en-GB" sz="2000" b="1" dirty="0">
                <a:solidFill>
                  <a:schemeClr val="bg1"/>
                </a:solidFill>
                <a:latin typeface="Century Gothic" panose="020B0502020202020204" pitchFamily="34" charset="0"/>
              </a:rPr>
              <a:t>God who sees all</a:t>
            </a:r>
          </a:p>
          <a:p>
            <a:r>
              <a:rPr lang="en-GB" sz="2000" b="1" dirty="0">
                <a:solidFill>
                  <a:schemeClr val="bg1"/>
                </a:solidFill>
                <a:latin typeface="Century Gothic" panose="020B0502020202020204" pitchFamily="34" charset="0"/>
              </a:rPr>
              <a:t>We bring our thoughts to you now as we think about things that are unfair in our world….</a:t>
            </a:r>
          </a:p>
          <a:p>
            <a:r>
              <a:rPr lang="en-GB" sz="2000" b="1" dirty="0">
                <a:solidFill>
                  <a:schemeClr val="bg1"/>
                </a:solidFill>
                <a:latin typeface="Century Gothic" panose="020B0502020202020204" pitchFamily="34" charset="0"/>
              </a:rPr>
              <a:t>…things that we see, you see too.</a:t>
            </a:r>
          </a:p>
          <a:p>
            <a:r>
              <a:rPr lang="en-GB" sz="2000" b="1" dirty="0">
                <a:solidFill>
                  <a:schemeClr val="bg1"/>
                </a:solidFill>
                <a:latin typeface="Century Gothic" panose="020B0502020202020204" pitchFamily="34" charset="0"/>
              </a:rPr>
              <a:t>May we, like you, notice what’s going on around us, act justly and treat others fairly.</a:t>
            </a:r>
          </a:p>
        </p:txBody>
      </p:sp>
    </p:spTree>
    <p:extLst>
      <p:ext uri="{BB962C8B-B14F-4D97-AF65-F5344CB8AC3E}">
        <p14:creationId xmlns:p14="http://schemas.microsoft.com/office/powerpoint/2010/main" val="1219684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D6B698CE-664A-F324-E982-0851DCBFB1E0}"/>
              </a:ext>
            </a:extLst>
          </p:cNvPr>
          <p:cNvSpPr/>
          <p:nvPr/>
        </p:nvSpPr>
        <p:spPr>
          <a:xfrm>
            <a:off x="0" y="4251326"/>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3" name="Picture 2" descr="A picture containing table&#10;&#10;Description automatically generated">
            <a:extLst>
              <a:ext uri="{FF2B5EF4-FFF2-40B4-BE49-F238E27FC236}">
                <a16:creationId xmlns:a16="http://schemas.microsoft.com/office/drawing/2014/main" id="{5A845336-ED72-D244-0977-2B6FA258D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715" y="86196"/>
            <a:ext cx="1289116" cy="717587"/>
          </a:xfrm>
          <a:prstGeom prst="rect">
            <a:avLst/>
          </a:prstGeom>
        </p:spPr>
      </p:pic>
    </p:spTree>
    <p:extLst>
      <p:ext uri="{BB962C8B-B14F-4D97-AF65-F5344CB8AC3E}">
        <p14:creationId xmlns:p14="http://schemas.microsoft.com/office/powerpoint/2010/main" val="38011214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le of blue and white pebbles&#10;&#10;Description automatically generated">
            <a:extLst>
              <a:ext uri="{FF2B5EF4-FFF2-40B4-BE49-F238E27FC236}">
                <a16:creationId xmlns:a16="http://schemas.microsoft.com/office/drawing/2014/main" id="{8047EF2B-5CFD-2658-213A-9A96B42B0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solidFill>
              <a:schemeClr val="bg1"/>
            </a:solidFill>
          </a:ln>
        </p:spPr>
      </p:pic>
    </p:spTree>
    <p:extLst>
      <p:ext uri="{BB962C8B-B14F-4D97-AF65-F5344CB8AC3E}">
        <p14:creationId xmlns:p14="http://schemas.microsoft.com/office/powerpoint/2010/main" val="286741616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6E9E9AB8-2DD3-FE01-8505-86CEC4345B11}"/>
              </a:ext>
            </a:extLst>
          </p:cNvPr>
          <p:cNvPicPr>
            <a:picLocks noChangeAspect="1"/>
          </p:cNvPicPr>
          <p:nvPr/>
        </p:nvPicPr>
        <p:blipFill rotWithShape="1">
          <a:blip r:embed="rId4"/>
          <a:srcRect l="9863" t="34271" r="10582" b="18159"/>
          <a:stretch/>
        </p:blipFill>
        <p:spPr>
          <a:xfrm>
            <a:off x="348915" y="4433344"/>
            <a:ext cx="4896854" cy="2196056"/>
          </a:xfrm>
          <a:prstGeom prst="roundRect">
            <a:avLst/>
          </a:prstGeom>
          <a:ln w="28575">
            <a:solidFill>
              <a:schemeClr val="tx1"/>
            </a:solid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5291D-822C-778B-BFC4-EFED4DCE6300}"/>
              </a:ext>
            </a:extLst>
          </p:cNvPr>
          <p:cNvSpPr/>
          <p:nvPr/>
        </p:nvSpPr>
        <p:spPr>
          <a:xfrm>
            <a:off x="3657601" y="1351508"/>
            <a:ext cx="5486399" cy="4154984"/>
          </a:xfrm>
          <a:prstGeom prst="rect">
            <a:avLst/>
          </a:prstGeom>
          <a:noFill/>
        </p:spPr>
        <p:txBody>
          <a:bodyPr wrap="square">
            <a:spAutoFit/>
          </a:bodyPr>
          <a:lstStyle/>
          <a:p>
            <a:pPr algn="ctr" eaLnBrk="1" fontAlgn="auto" hangingPunct="1">
              <a:spcBef>
                <a:spcPts val="0"/>
              </a:spcBef>
              <a:spcAft>
                <a:spcPts val="0"/>
              </a:spcAft>
              <a:defRPr/>
            </a:pPr>
            <a:r>
              <a:rPr lang="en-GB"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mn-ea"/>
              </a:rPr>
              <a:t>Old Macdonald had a farm…</a:t>
            </a:r>
          </a:p>
        </p:txBody>
      </p:sp>
      <p:pic>
        <p:nvPicPr>
          <p:cNvPr id="5" name="Picture 4" descr="A group of animals on a donkey&#10;&#10;Description automatically generated">
            <a:extLst>
              <a:ext uri="{FF2B5EF4-FFF2-40B4-BE49-F238E27FC236}">
                <a16:creationId xmlns:a16="http://schemas.microsoft.com/office/drawing/2014/main" id="{A095800D-C9E7-25C1-0920-795D1D27853F}"/>
              </a:ext>
            </a:extLst>
          </p:cNvPr>
          <p:cNvPicPr>
            <a:picLocks noChangeAspect="1"/>
          </p:cNvPicPr>
          <p:nvPr/>
        </p:nvPicPr>
        <p:blipFill rotWithShape="1">
          <a:blip r:embed="rId3">
            <a:extLst>
              <a:ext uri="{28A0092B-C50C-407E-A947-70E740481C1C}">
                <a14:useLocalDpi xmlns:a14="http://schemas.microsoft.com/office/drawing/2010/main" val="0"/>
              </a:ext>
            </a:extLst>
          </a:blip>
          <a:srcRect t="-278" r="25310" b="278"/>
          <a:stretch/>
        </p:blipFill>
        <p:spPr>
          <a:xfrm>
            <a:off x="0" y="-21021"/>
            <a:ext cx="3668811" cy="6879021"/>
          </a:xfrm>
          <a:prstGeom prst="rect">
            <a:avLst/>
          </a:prstGeom>
        </p:spPr>
      </p:pic>
    </p:spTree>
    <p:extLst>
      <p:ext uri="{BB962C8B-B14F-4D97-AF65-F5344CB8AC3E}">
        <p14:creationId xmlns:p14="http://schemas.microsoft.com/office/powerpoint/2010/main" val="16153313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EA4C1806-22DA-052B-0B3F-865A9D4CC36F}"/>
              </a:ext>
            </a:extLst>
          </p:cNvPr>
          <p:cNvSpPr/>
          <p:nvPr/>
        </p:nvSpPr>
        <p:spPr>
          <a:xfrm>
            <a:off x="3729789" y="323850"/>
            <a:ext cx="5261811" cy="1581150"/>
          </a:xfrm>
          <a:prstGeom prst="wedgeRoundRectCallout">
            <a:avLst>
              <a:gd name="adj1" fmla="val -10953"/>
              <a:gd name="adj2" fmla="val 116717"/>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Pharoah, let God’s people go!</a:t>
            </a:r>
          </a:p>
        </p:txBody>
      </p:sp>
      <p:sp>
        <p:nvSpPr>
          <p:cNvPr id="4" name="Explosion: 8 Points 3">
            <a:extLst>
              <a:ext uri="{FF2B5EF4-FFF2-40B4-BE49-F238E27FC236}">
                <a16:creationId xmlns:a16="http://schemas.microsoft.com/office/drawing/2014/main" id="{38BC7BDC-7B2B-4493-7AA1-94E2AC788B1B}"/>
              </a:ext>
            </a:extLst>
          </p:cNvPr>
          <p:cNvSpPr/>
          <p:nvPr/>
        </p:nvSpPr>
        <p:spPr>
          <a:xfrm>
            <a:off x="1924050" y="3771900"/>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512500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Explosion: 8 Points 2">
            <a:extLst>
              <a:ext uri="{FF2B5EF4-FFF2-40B4-BE49-F238E27FC236}">
                <a16:creationId xmlns:a16="http://schemas.microsoft.com/office/drawing/2014/main" id="{161C98CB-E7F3-3CDB-11AE-15ABB2E9BF5F}"/>
              </a:ext>
            </a:extLst>
          </p:cNvPr>
          <p:cNvSpPr/>
          <p:nvPr/>
        </p:nvSpPr>
        <p:spPr>
          <a:xfrm>
            <a:off x="1924050" y="3771900"/>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2569930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flipH="1">
            <a:off x="0" y="0"/>
            <a:ext cx="9144000" cy="6858000"/>
          </a:xfrm>
          <a:prstGeom prst="rect">
            <a:avLst/>
          </a:prstGeom>
        </p:spPr>
      </p:pic>
      <p:sp>
        <p:nvSpPr>
          <p:cNvPr id="3" name="Speech Bubble: Rectangle with Corners Rounded 2">
            <a:extLst>
              <a:ext uri="{FF2B5EF4-FFF2-40B4-BE49-F238E27FC236}">
                <a16:creationId xmlns:a16="http://schemas.microsoft.com/office/drawing/2014/main" id="{50DFBC83-C8BA-1D1E-DF65-ABFA8D73633A}"/>
              </a:ext>
            </a:extLst>
          </p:cNvPr>
          <p:cNvSpPr/>
          <p:nvPr/>
        </p:nvSpPr>
        <p:spPr>
          <a:xfrm>
            <a:off x="3603665" y="176706"/>
            <a:ext cx="5261811" cy="1581150"/>
          </a:xfrm>
          <a:prstGeom prst="wedgeRoundRectCallout">
            <a:avLst>
              <a:gd name="adj1" fmla="val -966"/>
              <a:gd name="adj2" fmla="val 15660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Stop the plague and you can go!</a:t>
            </a:r>
          </a:p>
        </p:txBody>
      </p:sp>
      <p:sp>
        <p:nvSpPr>
          <p:cNvPr id="4" name="Explosion: 8 Points 3">
            <a:extLst>
              <a:ext uri="{FF2B5EF4-FFF2-40B4-BE49-F238E27FC236}">
                <a16:creationId xmlns:a16="http://schemas.microsoft.com/office/drawing/2014/main" id="{E613FAAD-184F-71A6-35B9-EAD4EE86AC55}"/>
              </a:ext>
            </a:extLst>
          </p:cNvPr>
          <p:cNvSpPr/>
          <p:nvPr/>
        </p:nvSpPr>
        <p:spPr>
          <a:xfrm>
            <a:off x="4748670" y="3614245"/>
            <a:ext cx="2971800" cy="2971800"/>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NO!</a:t>
            </a:r>
          </a:p>
        </p:txBody>
      </p:sp>
    </p:spTree>
    <p:extLst>
      <p:ext uri="{BB962C8B-B14F-4D97-AF65-F5344CB8AC3E}">
        <p14:creationId xmlns:p14="http://schemas.microsoft.com/office/powerpoint/2010/main" val="37096067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7370</TotalTime>
  <Words>2385</Words>
  <Application>Microsoft Office PowerPoint</Application>
  <PresentationFormat>On-screen Show (4:3)</PresentationFormat>
  <Paragraphs>243</Paragraphs>
  <Slides>32</Slides>
  <Notes>32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Avenir Next LT Pro</vt:lpstr>
      <vt:lpstr>Calibri</vt:lpstr>
      <vt:lpstr>Cambria</vt:lpstr>
      <vt:lpstr>Century Gothic</vt:lpstr>
      <vt:lpstr>Symbol</vt:lpstr>
      <vt:lpstr> Black </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147</cp:revision>
  <dcterms:created xsi:type="dcterms:W3CDTF">2012-04-27T15:19:53Z</dcterms:created>
  <dcterms:modified xsi:type="dcterms:W3CDTF">2023-08-21T15:57:36Z</dcterms:modified>
</cp:coreProperties>
</file>