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6" r:id="rId3"/>
    <p:sldMasterId id="2147483708" r:id="rId4"/>
  </p:sldMasterIdLst>
  <p:notesMasterIdLst>
    <p:notesMasterId r:id="rId13"/>
  </p:notesMasterIdLst>
  <p:sldIdLst>
    <p:sldId id="256" r:id="rId5"/>
    <p:sldId id="556" r:id="rId6"/>
    <p:sldId id="555" r:id="rId7"/>
    <p:sldId id="553" r:id="rId8"/>
    <p:sldId id="554" r:id="rId9"/>
    <p:sldId id="557" r:id="rId10"/>
    <p:sldId id="438" r:id="rId11"/>
    <p:sldId id="431"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22BEAC-0B97-45B0-B0EF-D7ED7912D75A}" v="33" dt="2026-07-02T10:27:44.3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499" autoAdjust="0"/>
  </p:normalViewPr>
  <p:slideViewPr>
    <p:cSldViewPr snapToGrid="0">
      <p:cViewPr varScale="1">
        <p:scale>
          <a:sx n="48" d="100"/>
          <a:sy n="48" d="100"/>
        </p:scale>
        <p:origin x="1800" y="-40"/>
      </p:cViewPr>
      <p:guideLst/>
    </p:cSldViewPr>
  </p:slideViewPr>
  <p:notesTextViewPr>
    <p:cViewPr>
      <p:scale>
        <a:sx n="1" d="1"/>
        <a:sy n="1" d="1"/>
      </p:scale>
      <p:origin x="0" y="-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Whittington" userId="485837a3-6b62-4a46-bd56-3728cbac1753" providerId="ADAL" clId="{A1C8F42F-206D-418D-B8C0-9E2890DEC7AC}"/>
    <pc:docChg chg="undo custSel addSld modSld">
      <pc:chgData name="Jane Whittington" userId="485837a3-6b62-4a46-bd56-3728cbac1753" providerId="ADAL" clId="{A1C8F42F-206D-418D-B8C0-9E2890DEC7AC}" dt="2026-07-02T10:27:59.083" v="735" actId="20577"/>
      <pc:docMkLst>
        <pc:docMk/>
      </pc:docMkLst>
      <pc:sldChg chg="modNotesTx">
        <pc:chgData name="Jane Whittington" userId="485837a3-6b62-4a46-bd56-3728cbac1753" providerId="ADAL" clId="{A1C8F42F-206D-418D-B8C0-9E2890DEC7AC}" dt="2026-06-29T19:27:52.241" v="51" actId="6549"/>
        <pc:sldMkLst>
          <pc:docMk/>
          <pc:sldMk cId="3701603243" sldId="438"/>
        </pc:sldMkLst>
      </pc:sldChg>
      <pc:sldChg chg="addSp delSp modSp mod modAnim modNotesTx">
        <pc:chgData name="Jane Whittington" userId="485837a3-6b62-4a46-bd56-3728cbac1753" providerId="ADAL" clId="{A1C8F42F-206D-418D-B8C0-9E2890DEC7AC}" dt="2026-07-01T11:58:07.469" v="673" actId="20577"/>
        <pc:sldMkLst>
          <pc:docMk/>
          <pc:sldMk cId="4237019502" sldId="555"/>
        </pc:sldMkLst>
        <pc:spChg chg="del">
          <ac:chgData name="Jane Whittington" userId="485837a3-6b62-4a46-bd56-3728cbac1753" providerId="ADAL" clId="{A1C8F42F-206D-418D-B8C0-9E2890DEC7AC}" dt="2026-07-01T11:55:38.838" v="550"/>
          <ac:spMkLst>
            <pc:docMk/>
            <pc:sldMk cId="4237019502" sldId="555"/>
            <ac:spMk id="3" creationId="{A4956D7C-5ACA-5EE4-8794-1D82E96DEB9D}"/>
          </ac:spMkLst>
        </pc:spChg>
        <pc:spChg chg="add mod">
          <ac:chgData name="Jane Whittington" userId="485837a3-6b62-4a46-bd56-3728cbac1753" providerId="ADAL" clId="{A1C8F42F-206D-418D-B8C0-9E2890DEC7AC}" dt="2026-07-01T11:57:40.372" v="668" actId="255"/>
          <ac:spMkLst>
            <pc:docMk/>
            <pc:sldMk cId="4237019502" sldId="555"/>
            <ac:spMk id="5" creationId="{67C8F50E-DB07-D5E6-2B37-740E0B4E0912}"/>
          </ac:spMkLst>
        </pc:spChg>
        <pc:picChg chg="add mod">
          <ac:chgData name="Jane Whittington" userId="485837a3-6b62-4a46-bd56-3728cbac1753" providerId="ADAL" clId="{A1C8F42F-206D-418D-B8C0-9E2890DEC7AC}" dt="2026-07-01T11:55:38.838" v="550"/>
          <ac:picMkLst>
            <pc:docMk/>
            <pc:sldMk cId="4237019502" sldId="555"/>
            <ac:picMk id="4" creationId="{070C95DF-071D-CAF5-B65A-FC3BBF30577A}"/>
          </ac:picMkLst>
        </pc:picChg>
      </pc:sldChg>
      <pc:sldChg chg="addSp modSp new mod modAnim modNotesTx">
        <pc:chgData name="Jane Whittington" userId="485837a3-6b62-4a46-bd56-3728cbac1753" providerId="ADAL" clId="{A1C8F42F-206D-418D-B8C0-9E2890DEC7AC}" dt="2026-07-02T10:27:59.083" v="735" actId="20577"/>
        <pc:sldMkLst>
          <pc:docMk/>
          <pc:sldMk cId="2182340825" sldId="557"/>
        </pc:sldMkLst>
        <pc:spChg chg="add mod">
          <ac:chgData name="Jane Whittington" userId="485837a3-6b62-4a46-bd56-3728cbac1753" providerId="ADAL" clId="{A1C8F42F-206D-418D-B8C0-9E2890DEC7AC}" dt="2026-07-02T10:27:33.515" v="699" actId="20577"/>
          <ac:spMkLst>
            <pc:docMk/>
            <pc:sldMk cId="2182340825" sldId="557"/>
            <ac:spMk id="12" creationId="{510A5B02-E0EF-D55C-D45F-7674E44B7A99}"/>
          </ac:spMkLst>
        </pc:spChg>
        <pc:spChg chg="add mod">
          <ac:chgData name="Jane Whittington" userId="485837a3-6b62-4a46-bd56-3728cbac1753" providerId="ADAL" clId="{A1C8F42F-206D-418D-B8C0-9E2890DEC7AC}" dt="2026-07-02T10:27:44.361" v="724" actId="6549"/>
          <ac:spMkLst>
            <pc:docMk/>
            <pc:sldMk cId="2182340825" sldId="557"/>
            <ac:spMk id="14" creationId="{90097F75-F546-F4A0-7057-659AD64B38F9}"/>
          </ac:spMkLst>
        </pc:spChg>
        <pc:picChg chg="add mod">
          <ac:chgData name="Jane Whittington" userId="485837a3-6b62-4a46-bd56-3728cbac1753" providerId="ADAL" clId="{A1C8F42F-206D-418D-B8C0-9E2890DEC7AC}" dt="2026-06-30T15:11:23.701" v="513" actId="1076"/>
          <ac:picMkLst>
            <pc:docMk/>
            <pc:sldMk cId="2182340825" sldId="557"/>
            <ac:picMk id="3" creationId="{C0AD23C7-3F74-D319-A155-4D29745EAD92}"/>
          </ac:picMkLst>
        </pc:picChg>
        <pc:picChg chg="add mod">
          <ac:chgData name="Jane Whittington" userId="485837a3-6b62-4a46-bd56-3728cbac1753" providerId="ADAL" clId="{A1C8F42F-206D-418D-B8C0-9E2890DEC7AC}" dt="2026-07-02T10:27:14.751" v="674" actId="14826"/>
          <ac:picMkLst>
            <pc:docMk/>
            <pc:sldMk cId="2182340825" sldId="557"/>
            <ac:picMk id="4" creationId="{4D45CC92-B1CB-C06E-2918-5C7A575726B6}"/>
          </ac:picMkLst>
        </pc:picChg>
        <pc:picChg chg="add mod">
          <ac:chgData name="Jane Whittington" userId="485837a3-6b62-4a46-bd56-3728cbac1753" providerId="ADAL" clId="{A1C8F42F-206D-418D-B8C0-9E2890DEC7AC}" dt="2026-06-30T15:12:04.479" v="543" actId="1076"/>
          <ac:picMkLst>
            <pc:docMk/>
            <pc:sldMk cId="2182340825" sldId="557"/>
            <ac:picMk id="17" creationId="{3C02CD38-7325-0F7D-7C24-E6B52EE429C5}"/>
          </ac:picMkLst>
        </pc:picChg>
        <pc:cxnChg chg="add mod">
          <ac:chgData name="Jane Whittington" userId="485837a3-6b62-4a46-bd56-3728cbac1753" providerId="ADAL" clId="{A1C8F42F-206D-418D-B8C0-9E2890DEC7AC}" dt="2026-06-30T15:12:23.736" v="547" actId="1076"/>
          <ac:cxnSpMkLst>
            <pc:docMk/>
            <pc:sldMk cId="2182340825" sldId="557"/>
            <ac:cxnSpMk id="6" creationId="{8F0140B2-0C57-D448-77D5-AE98DE5E3C2E}"/>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CD6EF-82BC-45CB-B5CB-C1838953D91B}" type="datetimeFigureOut">
              <a:rPr lang="en-GB" smtClean="0"/>
              <a:t>02/07/2026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83CC5-2736-4229-AD41-AB8B8C755961}" type="slidenum">
              <a:rPr lang="en-GB" smtClean="0"/>
              <a:t>‹#›</a:t>
            </a:fld>
            <a:endParaRPr lang="en-GB"/>
          </a:p>
        </p:txBody>
      </p:sp>
    </p:spTree>
    <p:extLst>
      <p:ext uri="{BB962C8B-B14F-4D97-AF65-F5344CB8AC3E}">
        <p14:creationId xmlns:p14="http://schemas.microsoft.com/office/powerpoint/2010/main" val="2432109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Slide 1: Flickering Leavers’ Candle in Guildford Cathedral slide</a:t>
            </a:r>
          </a:p>
          <a:p>
            <a:r>
              <a:rPr lang="en-GB"/>
              <a:t>As you begin, you might want to be still with your own thoughts or prayers for a few moments….</a:t>
            </a:r>
            <a:endParaRPr lang="en-GB" b="1"/>
          </a:p>
        </p:txBody>
      </p:sp>
      <p:sp>
        <p:nvSpPr>
          <p:cNvPr id="4" name="Slide Number Placeholder 3"/>
          <p:cNvSpPr>
            <a:spLocks noGrp="1"/>
          </p:cNvSpPr>
          <p:nvPr>
            <p:ph type="sldNum" sz="quarter" idx="5"/>
          </p:nvPr>
        </p:nvSpPr>
        <p:spPr/>
        <p:txBody>
          <a:bodyPr/>
          <a:lstStyle/>
          <a:p>
            <a:fld id="{0E083CC5-2736-4229-AD41-AB8B8C755961}" type="slidenum">
              <a:rPr lang="en-GB" smtClean="0"/>
              <a:t>1</a:t>
            </a:fld>
            <a:endParaRPr lang="en-GB"/>
          </a:p>
        </p:txBody>
      </p:sp>
    </p:spTree>
    <p:extLst>
      <p:ext uri="{BB962C8B-B14F-4D97-AF65-F5344CB8AC3E}">
        <p14:creationId xmlns:p14="http://schemas.microsoft.com/office/powerpoint/2010/main" val="396352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Calibri"/>
                <a:ea typeface="Calibri"/>
                <a:cs typeface="Calibri"/>
              </a:rPr>
              <a:t>Slide 2: Before you start with the specifics of filling in the form or gathering children's responses, you might like to use this slide with children to get them thinking....</a:t>
            </a:r>
          </a:p>
          <a:p>
            <a:r>
              <a:rPr lang="en-US">
                <a:latin typeface="Calibri"/>
                <a:ea typeface="Calibri"/>
                <a:cs typeface="Calibri"/>
              </a:rPr>
              <a:t>The Bible tells a story (Matthew 19:13-15) of how Jesus stopped to welcome and spend time with children, when the disciples wanted to get on with their work. </a:t>
            </a:r>
          </a:p>
          <a:p>
            <a:r>
              <a:rPr lang="en-US">
                <a:latin typeface="Calibri"/>
                <a:ea typeface="Calibri"/>
                <a:cs typeface="Calibri"/>
              </a:rPr>
              <a:t>Jesus said that children are important to God. </a:t>
            </a:r>
          </a:p>
          <a:p>
            <a:r>
              <a:rPr lang="en-US">
                <a:latin typeface="Calibri"/>
                <a:ea typeface="Calibri"/>
                <a:cs typeface="Calibri"/>
              </a:rPr>
              <a:t>We want our new Bishop to be someone who welcomes everyone, including children. I wonder how our new Bishop might especially show children that they matter – to them and to God?</a:t>
            </a:r>
          </a:p>
          <a:p>
            <a:r>
              <a:rPr lang="en-US" i="1">
                <a:latin typeface="Calibri"/>
                <a:ea typeface="Calibri"/>
                <a:cs typeface="Calibri"/>
              </a:rPr>
              <a:t>[Spend a few minutes talking about this, as it will help children with the questions later]</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E083CC5-2736-4229-AD41-AB8B8C755961}" type="slidenum">
              <a:rPr lang="en-GB" smtClean="0"/>
              <a:t>2</a:t>
            </a:fld>
            <a:endParaRPr lang="en-GB"/>
          </a:p>
        </p:txBody>
      </p:sp>
    </p:spTree>
    <p:extLst>
      <p:ext uri="{BB962C8B-B14F-4D97-AF65-F5344CB8AC3E}">
        <p14:creationId xmlns:p14="http://schemas.microsoft.com/office/powerpoint/2010/main" val="3286810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short video Bishop Paul who is our Acting Bishop Asks the children for their help.</a:t>
            </a:r>
          </a:p>
          <a:p>
            <a:r>
              <a:rPr lang="en-GB" dirty="0"/>
              <a:t>https://youtu.be/VX3flNB5ffY?si=KTAQPqpXUxcPJ55G</a:t>
            </a:r>
          </a:p>
          <a:p>
            <a:endParaRPr lang="en-GB" dirty="0"/>
          </a:p>
        </p:txBody>
      </p:sp>
      <p:sp>
        <p:nvSpPr>
          <p:cNvPr id="4" name="Slide Number Placeholder 3"/>
          <p:cNvSpPr>
            <a:spLocks noGrp="1"/>
          </p:cNvSpPr>
          <p:nvPr>
            <p:ph type="sldNum" sz="quarter" idx="5"/>
          </p:nvPr>
        </p:nvSpPr>
        <p:spPr/>
        <p:txBody>
          <a:bodyPr/>
          <a:lstStyle/>
          <a:p>
            <a:fld id="{0E083CC5-2736-4229-AD41-AB8B8C755961}" type="slidenum">
              <a:rPr lang="en-GB" smtClean="0"/>
              <a:t>3</a:t>
            </a:fld>
            <a:endParaRPr lang="en-GB"/>
          </a:p>
        </p:txBody>
      </p:sp>
    </p:spTree>
    <p:extLst>
      <p:ext uri="{BB962C8B-B14F-4D97-AF65-F5344CB8AC3E}">
        <p14:creationId xmlns:p14="http://schemas.microsoft.com/office/powerpoint/2010/main" val="2034847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a:t>NB Adults, there are further resources, including a video from Bishop Paul inviting children to respond and to help you to consider your ideas or gather children’s responses! These are on the Guildford Diocese ‘Vacancy in See’ webpage.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a:p>
          <a:p>
            <a:r>
              <a:rPr lang="en-GB" b="1"/>
              <a:t>Slide 2: What do you think?</a:t>
            </a:r>
          </a:p>
          <a:p>
            <a:r>
              <a:rPr lang="en-GB"/>
              <a:t>We are asking children and young people for their ideas about what our new Bishop should be like, so here are a few thoughts to reflect on….</a:t>
            </a:r>
          </a:p>
          <a:p>
            <a:endParaRPr lang="en-GB"/>
          </a:p>
          <a:p>
            <a:pPr marL="171450" indent="-171450">
              <a:buFont typeface="Arial" panose="020B0604020202020204" pitchFamily="34" charset="0"/>
              <a:buChar char="•"/>
            </a:pPr>
            <a:r>
              <a:rPr lang="en-GB"/>
              <a:t>What do you think should be in the </a:t>
            </a:r>
            <a:r>
              <a:rPr lang="en-GB" b="1"/>
              <a:t>new Bishop’s heart</a:t>
            </a:r>
            <a:r>
              <a:rPr lang="en-GB"/>
              <a:t>?</a:t>
            </a:r>
          </a:p>
          <a:p>
            <a:pPr marL="171450" indent="-171450">
              <a:buFont typeface="Arial" panose="020B0604020202020204" pitchFamily="34" charset="0"/>
              <a:buChar char="•"/>
            </a:pPr>
            <a:r>
              <a:rPr lang="en-GB"/>
              <a:t>What should they carry in </a:t>
            </a:r>
            <a:r>
              <a:rPr lang="en-GB" b="1"/>
              <a:t>their backpack </a:t>
            </a:r>
            <a:r>
              <a:rPr lang="en-GB"/>
              <a:t>to help in their work?</a:t>
            </a:r>
          </a:p>
          <a:p>
            <a:pPr marL="171450" indent="-171450">
              <a:buFont typeface="Arial" panose="020B0604020202020204" pitchFamily="34" charset="0"/>
              <a:buChar char="•"/>
            </a:pPr>
            <a:r>
              <a:rPr lang="en-GB"/>
              <a:t>What would they </a:t>
            </a:r>
            <a:r>
              <a:rPr lang="en-GB" b="1"/>
              <a:t>pray about</a:t>
            </a:r>
            <a:r>
              <a:rPr lang="en-GB"/>
              <a:t>?</a:t>
            </a:r>
          </a:p>
          <a:p>
            <a:endParaRPr lang="en-GB" i="1"/>
          </a:p>
          <a:p>
            <a:pPr marL="171450" indent="-171450">
              <a:buFont typeface="Arial" panose="020B0604020202020204" pitchFamily="34" charset="0"/>
              <a:buChar char="•"/>
            </a:pPr>
            <a:r>
              <a:rPr lang="en-GB"/>
              <a:t>If the Bishop has visited your school or church, how would you finish the sentence…?</a:t>
            </a:r>
          </a:p>
          <a:p>
            <a:pPr marL="628650" lvl="1" indent="-171450">
              <a:buFont typeface="Arial" panose="020B0604020202020204" pitchFamily="34" charset="0"/>
              <a:buChar char="•"/>
            </a:pPr>
            <a:r>
              <a:rPr lang="en-GB" i="1"/>
              <a:t>When the Bishop visited, I liked……</a:t>
            </a:r>
          </a:p>
          <a:p>
            <a:pPr marL="171450" indent="-171450">
              <a:buFont typeface="Arial" panose="020B0604020202020204" pitchFamily="34" charset="0"/>
              <a:buChar char="•"/>
            </a:pPr>
            <a:r>
              <a:rPr lang="en-GB"/>
              <a:t>If the Bishop hasn’t visited your school or church, how would you finish the sentence…?</a:t>
            </a:r>
          </a:p>
          <a:p>
            <a:pPr marL="628650" lvl="1" indent="-171450">
              <a:buFont typeface="Arial" panose="020B0604020202020204" pitchFamily="34" charset="0"/>
              <a:buChar char="•"/>
            </a:pPr>
            <a:r>
              <a:rPr lang="en-GB" i="1"/>
              <a:t>I like it in collective worship (or assembly) when we……</a:t>
            </a:r>
          </a:p>
          <a:p>
            <a:endParaRPr lang="en-GB"/>
          </a:p>
        </p:txBody>
      </p:sp>
      <p:sp>
        <p:nvSpPr>
          <p:cNvPr id="4" name="Slide Number Placeholder 3"/>
          <p:cNvSpPr>
            <a:spLocks noGrp="1"/>
          </p:cNvSpPr>
          <p:nvPr>
            <p:ph type="sldNum" sz="quarter" idx="5"/>
          </p:nvPr>
        </p:nvSpPr>
        <p:spPr/>
        <p:txBody>
          <a:bodyPr/>
          <a:lstStyle/>
          <a:p>
            <a:fld id="{0E083CC5-2736-4229-AD41-AB8B8C755961}" type="slidenum">
              <a:rPr lang="en-GB" smtClean="0"/>
              <a:t>4</a:t>
            </a:fld>
            <a:endParaRPr lang="en-GB"/>
          </a:p>
        </p:txBody>
      </p:sp>
    </p:spTree>
    <p:extLst>
      <p:ext uri="{BB962C8B-B14F-4D97-AF65-F5344CB8AC3E}">
        <p14:creationId xmlns:p14="http://schemas.microsoft.com/office/powerpoint/2010/main" val="160517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30B13-9750-341F-9909-C7D007B62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6CB8E4-E69E-8EEB-A6A1-9E6A4055C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02D13-0C8B-DD2D-4EA8-5240492095DF}"/>
              </a:ext>
            </a:extLst>
          </p:cNvPr>
          <p:cNvSpPr>
            <a:spLocks noGrp="1"/>
          </p:cNvSpPr>
          <p:nvPr>
            <p:ph type="body" idx="1"/>
          </p:nvPr>
        </p:nvSpPr>
        <p:spPr/>
        <p:txBody>
          <a:bodyPr/>
          <a:lstStyle/>
          <a:p>
            <a:r>
              <a:rPr lang="en-GB" b="1"/>
              <a:t>Slide 3: How we will use your ideas</a:t>
            </a:r>
          </a:p>
          <a:p>
            <a:r>
              <a:rPr lang="en-GB"/>
              <a:t>We will gather your ideas and use them to tell vicars who are thinking about applying to be our new bishop what the children in our diocese are hoping they will care about. </a:t>
            </a:r>
          </a:p>
        </p:txBody>
      </p:sp>
      <p:sp>
        <p:nvSpPr>
          <p:cNvPr id="4" name="Slide Number Placeholder 3">
            <a:extLst>
              <a:ext uri="{FF2B5EF4-FFF2-40B4-BE49-F238E27FC236}">
                <a16:creationId xmlns:a16="http://schemas.microsoft.com/office/drawing/2014/main" id="{6D835CD0-3E03-BE99-824A-44D43A7704E4}"/>
              </a:ext>
            </a:extLst>
          </p:cNvPr>
          <p:cNvSpPr>
            <a:spLocks noGrp="1"/>
          </p:cNvSpPr>
          <p:nvPr>
            <p:ph type="sldNum" sz="quarter" idx="5"/>
          </p:nvPr>
        </p:nvSpPr>
        <p:spPr/>
        <p:txBody>
          <a:bodyPr/>
          <a:lstStyle/>
          <a:p>
            <a:fld id="{0E083CC5-2736-4229-AD41-AB8B8C755961}" type="slidenum">
              <a:rPr lang="en-GB" smtClean="0"/>
              <a:t>5</a:t>
            </a:fld>
            <a:endParaRPr lang="en-GB"/>
          </a:p>
        </p:txBody>
      </p:sp>
    </p:spTree>
    <p:extLst>
      <p:ext uri="{BB962C8B-B14F-4D97-AF65-F5344CB8AC3E}">
        <p14:creationId xmlns:p14="http://schemas.microsoft.com/office/powerpoint/2010/main" val="4247519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6</a:t>
            </a:r>
          </a:p>
          <a:p>
            <a:r>
              <a:rPr lang="en-US" dirty="0"/>
              <a:t>You could respond by writing or drawing your answers onto the printed sheet.</a:t>
            </a:r>
          </a:p>
          <a:p>
            <a:r>
              <a:rPr lang="en-US" dirty="0"/>
              <a:t>You could type your answers into this form.</a:t>
            </a:r>
          </a:p>
          <a:p>
            <a:r>
              <a:rPr lang="en-US" dirty="0"/>
              <a:t>You could talk about your thoughts as a group and an adult could type them onto this form.</a:t>
            </a:r>
          </a:p>
          <a:p>
            <a:r>
              <a:rPr lang="en-US" dirty="0"/>
              <a:t>There is a different version of the online form for young people age 14 and above. See the different QR code</a:t>
            </a:r>
          </a:p>
          <a:p>
            <a:endParaRPr lang="en-GB" dirty="0"/>
          </a:p>
        </p:txBody>
      </p:sp>
      <p:sp>
        <p:nvSpPr>
          <p:cNvPr id="4" name="Slide Number Placeholder 3"/>
          <p:cNvSpPr>
            <a:spLocks noGrp="1"/>
          </p:cNvSpPr>
          <p:nvPr>
            <p:ph type="sldNum" sz="quarter" idx="5"/>
          </p:nvPr>
        </p:nvSpPr>
        <p:spPr/>
        <p:txBody>
          <a:bodyPr/>
          <a:lstStyle/>
          <a:p>
            <a:fld id="{0E083CC5-2736-4229-AD41-AB8B8C755961}" type="slidenum">
              <a:rPr lang="en-GB" smtClean="0"/>
              <a:t>6</a:t>
            </a:fld>
            <a:endParaRPr lang="en-GB"/>
          </a:p>
        </p:txBody>
      </p:sp>
    </p:spTree>
    <p:extLst>
      <p:ext uri="{BB962C8B-B14F-4D97-AF65-F5344CB8AC3E}">
        <p14:creationId xmlns:p14="http://schemas.microsoft.com/office/powerpoint/2010/main" val="1406604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200" dirty="0">
                <a:solidFill>
                  <a:srgbClr val="000000"/>
                </a:solidFill>
                <a:effectLst/>
                <a:latin typeface="Avenir Next LT Pro" panose="020B0504020202020204" pitchFamily="34" charset="0"/>
                <a:ea typeface="Calibri" panose="020F0502020204030204" pitchFamily="34" charset="0"/>
                <a:cs typeface="Times New Roman" panose="02020603050405020304" pitchFamily="18" charset="0"/>
              </a:rPr>
              <a:t>Slide 7: Prayer</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r>
              <a:rPr lang="en-GB" sz="1800" kern="1200" dirty="0">
                <a:solidFill>
                  <a:srgbClr val="000000"/>
                </a:solidFill>
                <a:effectLst/>
                <a:latin typeface="Avenir Next LT Pro" panose="020B0504020202020204" pitchFamily="34" charset="0"/>
                <a:ea typeface="Calibri" panose="020F0502020204030204" pitchFamily="34" charset="0"/>
                <a:cs typeface="Times New Roman" panose="02020603050405020304" pitchFamily="18" charset="0"/>
              </a:rPr>
              <a:t>Here is a prayer to use, if you would like to, after you have thought about all these ideas.</a:t>
            </a:r>
          </a:p>
          <a:p>
            <a:endParaRPr lang="en-GB" sz="1800" kern="1200" dirty="0">
              <a:solidFill>
                <a:srgbClr val="000000"/>
              </a:solidFill>
              <a:effectLst/>
              <a:latin typeface="Avenir Next LT Pro" panose="020B050402020202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O God, who gives wisdom to all who ask, </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We are grateful for all those who lead us…. in our schools….our churches…..our community….and our wider world…..and especially now, as we pray for whoever will be our new Bishop.</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Please guide their thoughts and their hearts as they respond to your call to shepherd this flock in the Diocese of Guildford.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3A6D171-9D34-43A3-887A-C59325A451F1}"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188832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47525487-6748-46B3-B383-EFEEDBDFAE5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D4829C1B-4B2E-4A32-AA1C-4357E2A4F1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ea typeface="Calibri" panose="020F0502020204030204" pitchFamily="34" charset="0"/>
              <a:cs typeface="Times New Roman" panose="02020603050405020304" pitchFamily="18" charset="0"/>
            </a:endParaRPr>
          </a:p>
        </p:txBody>
      </p:sp>
      <p:sp>
        <p:nvSpPr>
          <p:cNvPr id="39940" name="Slide Number Placeholder 3">
            <a:extLst>
              <a:ext uri="{FF2B5EF4-FFF2-40B4-BE49-F238E27FC236}">
                <a16:creationId xmlns:a16="http://schemas.microsoft.com/office/drawing/2014/main" id="{C6BE6C52-3502-4F89-818B-B05A4075E7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A98549-A5F1-449E-81FD-A654F5C5613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B5581B9-B809-488A-999F-7849B6889FF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214741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B5581B9-B809-488A-999F-7849B6889FF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6164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B5581B9-B809-488A-999F-7849B6889FF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176350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F276C26-BB4A-4F26-9DC4-2CE06DDCB68E}"/>
              </a:ext>
            </a:extLst>
          </p:cNvPr>
          <p:cNvSpPr>
            <a:spLocks noGrp="1"/>
          </p:cNvSpPr>
          <p:nvPr>
            <p:ph type="dt" sz="half" idx="10"/>
          </p:nvPr>
        </p:nvSpPr>
        <p:spPr/>
        <p:txBody>
          <a:bodyPr/>
          <a:lstStyle>
            <a:lvl1pPr>
              <a:defRPr/>
            </a:lvl1pPr>
          </a:lstStyle>
          <a:p>
            <a:fld id="{DB359226-26C7-469B-A479-E635EDC519CF}" type="datetimeFigureOut">
              <a:rPr lang="en-US" altLang="en-US">
                <a:latin typeface="Calibri"/>
              </a:rPr>
              <a:pPr/>
              <a:t>7/2/2026</a:t>
            </a:fld>
            <a:endParaRPr lang="en-US" altLang="en-US">
              <a:latin typeface="Calibri"/>
            </a:endParaRPr>
          </a:p>
        </p:txBody>
      </p:sp>
      <p:sp>
        <p:nvSpPr>
          <p:cNvPr id="5" name="Footer Placeholder 4">
            <a:extLst>
              <a:ext uri="{FF2B5EF4-FFF2-40B4-BE49-F238E27FC236}">
                <a16:creationId xmlns:a16="http://schemas.microsoft.com/office/drawing/2014/main" id="{D8889D80-D0E6-4A6B-A381-3D463C5A5B06}"/>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AF714731-303F-43F9-9526-22F82EABA260}"/>
              </a:ext>
            </a:extLst>
          </p:cNvPr>
          <p:cNvSpPr>
            <a:spLocks noGrp="1"/>
          </p:cNvSpPr>
          <p:nvPr>
            <p:ph type="sldNum" sz="quarter" idx="12"/>
          </p:nvPr>
        </p:nvSpPr>
        <p:spPr/>
        <p:txBody>
          <a:bodyPr/>
          <a:lstStyle>
            <a:lvl1pPr>
              <a:defRPr/>
            </a:lvl1pPr>
          </a:lstStyle>
          <a:p>
            <a:fld id="{7F180FDE-BDE5-4394-AD2B-4304384C06FF}"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28135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BD99AC-C8F8-4B34-9740-DD3ACACBE0ED}"/>
              </a:ext>
            </a:extLst>
          </p:cNvPr>
          <p:cNvSpPr>
            <a:spLocks noGrp="1"/>
          </p:cNvSpPr>
          <p:nvPr>
            <p:ph type="dt" sz="half" idx="10"/>
          </p:nvPr>
        </p:nvSpPr>
        <p:spPr/>
        <p:txBody>
          <a:bodyPr/>
          <a:lstStyle>
            <a:lvl1pPr>
              <a:defRPr/>
            </a:lvl1pPr>
          </a:lstStyle>
          <a:p>
            <a:fld id="{285C3808-1EC3-462B-8AB8-B40435D0848C}" type="datetimeFigureOut">
              <a:rPr lang="en-US" altLang="en-US">
                <a:latin typeface="Calibri"/>
              </a:rPr>
              <a:pPr/>
              <a:t>7/2/2026</a:t>
            </a:fld>
            <a:endParaRPr lang="en-US" altLang="en-US">
              <a:latin typeface="Calibri"/>
            </a:endParaRPr>
          </a:p>
        </p:txBody>
      </p:sp>
      <p:sp>
        <p:nvSpPr>
          <p:cNvPr id="5" name="Footer Placeholder 4">
            <a:extLst>
              <a:ext uri="{FF2B5EF4-FFF2-40B4-BE49-F238E27FC236}">
                <a16:creationId xmlns:a16="http://schemas.microsoft.com/office/drawing/2014/main" id="{C285BB54-335A-4532-ADCE-649827B41ECA}"/>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E3EC69DA-0153-4EEA-ADF3-4D52E69D7F24}"/>
              </a:ext>
            </a:extLst>
          </p:cNvPr>
          <p:cNvSpPr>
            <a:spLocks noGrp="1"/>
          </p:cNvSpPr>
          <p:nvPr>
            <p:ph type="sldNum" sz="quarter" idx="12"/>
          </p:nvPr>
        </p:nvSpPr>
        <p:spPr/>
        <p:txBody>
          <a:bodyPr/>
          <a:lstStyle>
            <a:lvl1pPr>
              <a:defRPr/>
            </a:lvl1pPr>
          </a:lstStyle>
          <a:p>
            <a:fld id="{A85BEEC1-13FA-4821-A4B5-E75B1F658A26}"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43385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E7EC253-707A-4DC2-9F12-1B4EA3F50DE9}"/>
              </a:ext>
            </a:extLst>
          </p:cNvPr>
          <p:cNvSpPr>
            <a:spLocks noGrp="1"/>
          </p:cNvSpPr>
          <p:nvPr>
            <p:ph type="dt" sz="half" idx="10"/>
          </p:nvPr>
        </p:nvSpPr>
        <p:spPr/>
        <p:txBody>
          <a:bodyPr/>
          <a:lstStyle>
            <a:lvl1pPr>
              <a:defRPr/>
            </a:lvl1pPr>
          </a:lstStyle>
          <a:p>
            <a:fld id="{D1C3B998-3707-4BEC-AA8B-462FCC864646}" type="datetimeFigureOut">
              <a:rPr lang="en-US" altLang="en-US">
                <a:latin typeface="Calibri"/>
              </a:rPr>
              <a:pPr/>
              <a:t>7/2/2026</a:t>
            </a:fld>
            <a:endParaRPr lang="en-US" altLang="en-US">
              <a:latin typeface="Calibri"/>
            </a:endParaRPr>
          </a:p>
        </p:txBody>
      </p:sp>
      <p:sp>
        <p:nvSpPr>
          <p:cNvPr id="5" name="Footer Placeholder 4">
            <a:extLst>
              <a:ext uri="{FF2B5EF4-FFF2-40B4-BE49-F238E27FC236}">
                <a16:creationId xmlns:a16="http://schemas.microsoft.com/office/drawing/2014/main" id="{300C4987-6A00-4A1D-BF1B-55E94F8F7E68}"/>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14ED8310-72C9-4B04-95EC-C3059B44972F}"/>
              </a:ext>
            </a:extLst>
          </p:cNvPr>
          <p:cNvSpPr>
            <a:spLocks noGrp="1"/>
          </p:cNvSpPr>
          <p:nvPr>
            <p:ph type="sldNum" sz="quarter" idx="12"/>
          </p:nvPr>
        </p:nvSpPr>
        <p:spPr/>
        <p:txBody>
          <a:bodyPr/>
          <a:lstStyle>
            <a:lvl1pPr>
              <a:defRPr/>
            </a:lvl1pPr>
          </a:lstStyle>
          <a:p>
            <a:fld id="{8960B101-42E5-489E-AAA9-5409DFFB9343}"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366499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6F0F8512-B47B-4932-80D1-C94CEEE51DF6}"/>
              </a:ext>
            </a:extLst>
          </p:cNvPr>
          <p:cNvSpPr>
            <a:spLocks noGrp="1"/>
          </p:cNvSpPr>
          <p:nvPr>
            <p:ph type="dt" sz="half" idx="10"/>
          </p:nvPr>
        </p:nvSpPr>
        <p:spPr/>
        <p:txBody>
          <a:bodyPr/>
          <a:lstStyle>
            <a:lvl1pPr>
              <a:defRPr/>
            </a:lvl1pPr>
          </a:lstStyle>
          <a:p>
            <a:fld id="{68AF4EEC-8A65-453D-A7CE-E4B8D7245C5C}" type="datetimeFigureOut">
              <a:rPr lang="en-US" altLang="en-US">
                <a:latin typeface="Calibri"/>
              </a:rPr>
              <a:pPr/>
              <a:t>7/2/2026</a:t>
            </a:fld>
            <a:endParaRPr lang="en-US" altLang="en-US">
              <a:latin typeface="Calibri"/>
            </a:endParaRPr>
          </a:p>
        </p:txBody>
      </p:sp>
      <p:sp>
        <p:nvSpPr>
          <p:cNvPr id="6" name="Footer Placeholder 4">
            <a:extLst>
              <a:ext uri="{FF2B5EF4-FFF2-40B4-BE49-F238E27FC236}">
                <a16:creationId xmlns:a16="http://schemas.microsoft.com/office/drawing/2014/main" id="{3E96CE28-D409-485D-A74A-55BA9A4D8964}"/>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7" name="Slide Number Placeholder 5">
            <a:extLst>
              <a:ext uri="{FF2B5EF4-FFF2-40B4-BE49-F238E27FC236}">
                <a16:creationId xmlns:a16="http://schemas.microsoft.com/office/drawing/2014/main" id="{652079AA-93F2-43A5-A0E2-F7E876E75D8E}"/>
              </a:ext>
            </a:extLst>
          </p:cNvPr>
          <p:cNvSpPr>
            <a:spLocks noGrp="1"/>
          </p:cNvSpPr>
          <p:nvPr>
            <p:ph type="sldNum" sz="quarter" idx="12"/>
          </p:nvPr>
        </p:nvSpPr>
        <p:spPr/>
        <p:txBody>
          <a:bodyPr/>
          <a:lstStyle>
            <a:lvl1pPr>
              <a:defRPr/>
            </a:lvl1pPr>
          </a:lstStyle>
          <a:p>
            <a:fld id="{BFF4786B-B6A0-4877-988D-2FE6B2776E3E}"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22571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A09CE15-7A90-40A2-BC0A-7A599395DD82}"/>
              </a:ext>
            </a:extLst>
          </p:cNvPr>
          <p:cNvSpPr>
            <a:spLocks noGrp="1"/>
          </p:cNvSpPr>
          <p:nvPr>
            <p:ph type="dt" sz="half" idx="10"/>
          </p:nvPr>
        </p:nvSpPr>
        <p:spPr/>
        <p:txBody>
          <a:bodyPr/>
          <a:lstStyle>
            <a:lvl1pPr>
              <a:defRPr/>
            </a:lvl1pPr>
          </a:lstStyle>
          <a:p>
            <a:fld id="{0CC16FDA-BE5B-4D6A-938E-014EA304BC94}" type="datetimeFigureOut">
              <a:rPr lang="en-US" altLang="en-US">
                <a:latin typeface="Calibri"/>
              </a:rPr>
              <a:pPr/>
              <a:t>7/2/2026</a:t>
            </a:fld>
            <a:endParaRPr lang="en-US" altLang="en-US">
              <a:latin typeface="Calibri"/>
            </a:endParaRPr>
          </a:p>
        </p:txBody>
      </p:sp>
      <p:sp>
        <p:nvSpPr>
          <p:cNvPr id="8" name="Footer Placeholder 4">
            <a:extLst>
              <a:ext uri="{FF2B5EF4-FFF2-40B4-BE49-F238E27FC236}">
                <a16:creationId xmlns:a16="http://schemas.microsoft.com/office/drawing/2014/main" id="{55E2F6C7-6CB5-4B5D-A092-CAB47D28C467}"/>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9" name="Slide Number Placeholder 5">
            <a:extLst>
              <a:ext uri="{FF2B5EF4-FFF2-40B4-BE49-F238E27FC236}">
                <a16:creationId xmlns:a16="http://schemas.microsoft.com/office/drawing/2014/main" id="{31E17190-BB64-4F91-A05A-A8496DA67A08}"/>
              </a:ext>
            </a:extLst>
          </p:cNvPr>
          <p:cNvSpPr>
            <a:spLocks noGrp="1"/>
          </p:cNvSpPr>
          <p:nvPr>
            <p:ph type="sldNum" sz="quarter" idx="12"/>
          </p:nvPr>
        </p:nvSpPr>
        <p:spPr/>
        <p:txBody>
          <a:bodyPr/>
          <a:lstStyle>
            <a:lvl1pPr>
              <a:defRPr/>
            </a:lvl1pPr>
          </a:lstStyle>
          <a:p>
            <a:fld id="{E354885E-1959-4EB7-BC2B-6A13FBF3C767}"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344465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F38E0E37-21CB-4769-8218-15C7E02B1747}"/>
              </a:ext>
            </a:extLst>
          </p:cNvPr>
          <p:cNvSpPr>
            <a:spLocks noGrp="1"/>
          </p:cNvSpPr>
          <p:nvPr>
            <p:ph type="dt" sz="half" idx="10"/>
          </p:nvPr>
        </p:nvSpPr>
        <p:spPr/>
        <p:txBody>
          <a:bodyPr/>
          <a:lstStyle>
            <a:lvl1pPr>
              <a:defRPr/>
            </a:lvl1pPr>
          </a:lstStyle>
          <a:p>
            <a:fld id="{6A5413D1-4435-4E6C-ADA6-B93321C8392D}" type="datetimeFigureOut">
              <a:rPr lang="en-US" altLang="en-US">
                <a:latin typeface="Calibri"/>
              </a:rPr>
              <a:pPr/>
              <a:t>7/2/2026</a:t>
            </a:fld>
            <a:endParaRPr lang="en-US" altLang="en-US">
              <a:latin typeface="Calibri"/>
            </a:endParaRPr>
          </a:p>
        </p:txBody>
      </p:sp>
      <p:sp>
        <p:nvSpPr>
          <p:cNvPr id="4" name="Footer Placeholder 4">
            <a:extLst>
              <a:ext uri="{FF2B5EF4-FFF2-40B4-BE49-F238E27FC236}">
                <a16:creationId xmlns:a16="http://schemas.microsoft.com/office/drawing/2014/main" id="{94DF7DAF-2E9D-438B-8E7E-B9E56C320383}"/>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5" name="Slide Number Placeholder 5">
            <a:extLst>
              <a:ext uri="{FF2B5EF4-FFF2-40B4-BE49-F238E27FC236}">
                <a16:creationId xmlns:a16="http://schemas.microsoft.com/office/drawing/2014/main" id="{E949F3EA-AC95-4550-97CC-FE769198B629}"/>
              </a:ext>
            </a:extLst>
          </p:cNvPr>
          <p:cNvSpPr>
            <a:spLocks noGrp="1"/>
          </p:cNvSpPr>
          <p:nvPr>
            <p:ph type="sldNum" sz="quarter" idx="12"/>
          </p:nvPr>
        </p:nvSpPr>
        <p:spPr/>
        <p:txBody>
          <a:bodyPr/>
          <a:lstStyle>
            <a:lvl1pPr>
              <a:defRPr/>
            </a:lvl1pPr>
          </a:lstStyle>
          <a:p>
            <a:fld id="{61476098-414B-4B3B-B7B9-B7A5D17F042B}"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2580495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B4BB3BF-0452-4A13-8E13-558A8671880D}"/>
              </a:ext>
            </a:extLst>
          </p:cNvPr>
          <p:cNvSpPr>
            <a:spLocks noGrp="1"/>
          </p:cNvSpPr>
          <p:nvPr>
            <p:ph type="dt" sz="half" idx="10"/>
          </p:nvPr>
        </p:nvSpPr>
        <p:spPr/>
        <p:txBody>
          <a:bodyPr/>
          <a:lstStyle>
            <a:lvl1pPr>
              <a:defRPr/>
            </a:lvl1pPr>
          </a:lstStyle>
          <a:p>
            <a:fld id="{7351D1FA-5257-4559-9F38-065E37A50EA8}" type="datetimeFigureOut">
              <a:rPr lang="en-US" altLang="en-US">
                <a:latin typeface="Calibri"/>
              </a:rPr>
              <a:pPr/>
              <a:t>7/2/2026</a:t>
            </a:fld>
            <a:endParaRPr lang="en-US" altLang="en-US">
              <a:latin typeface="Calibri"/>
            </a:endParaRPr>
          </a:p>
        </p:txBody>
      </p:sp>
      <p:sp>
        <p:nvSpPr>
          <p:cNvPr id="3" name="Footer Placeholder 4">
            <a:extLst>
              <a:ext uri="{FF2B5EF4-FFF2-40B4-BE49-F238E27FC236}">
                <a16:creationId xmlns:a16="http://schemas.microsoft.com/office/drawing/2014/main" id="{F9CAA5AB-F928-4FD4-8D6A-503EB8886DF6}"/>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4" name="Slide Number Placeholder 5">
            <a:extLst>
              <a:ext uri="{FF2B5EF4-FFF2-40B4-BE49-F238E27FC236}">
                <a16:creationId xmlns:a16="http://schemas.microsoft.com/office/drawing/2014/main" id="{22680A28-ECB4-4621-A909-FF09D60A9DAE}"/>
              </a:ext>
            </a:extLst>
          </p:cNvPr>
          <p:cNvSpPr>
            <a:spLocks noGrp="1"/>
          </p:cNvSpPr>
          <p:nvPr>
            <p:ph type="sldNum" sz="quarter" idx="12"/>
          </p:nvPr>
        </p:nvSpPr>
        <p:spPr/>
        <p:txBody>
          <a:bodyPr/>
          <a:lstStyle>
            <a:lvl1pPr>
              <a:defRPr/>
            </a:lvl1pPr>
          </a:lstStyle>
          <a:p>
            <a:fld id="{0B910FB5-B203-4CF9-93CA-09FA8AF4B85C}"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27574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4EADCD1C-BF04-4A48-935E-070DEB8D0BAA}"/>
              </a:ext>
            </a:extLst>
          </p:cNvPr>
          <p:cNvSpPr>
            <a:spLocks noGrp="1"/>
          </p:cNvSpPr>
          <p:nvPr>
            <p:ph type="dt" sz="half" idx="10"/>
          </p:nvPr>
        </p:nvSpPr>
        <p:spPr/>
        <p:txBody>
          <a:bodyPr/>
          <a:lstStyle>
            <a:lvl1pPr>
              <a:defRPr/>
            </a:lvl1pPr>
          </a:lstStyle>
          <a:p>
            <a:fld id="{26646FEA-D79F-4C3A-9489-962314B8C75B}" type="datetimeFigureOut">
              <a:rPr lang="en-US" altLang="en-US">
                <a:latin typeface="Calibri"/>
              </a:rPr>
              <a:pPr/>
              <a:t>7/2/2026</a:t>
            </a:fld>
            <a:endParaRPr lang="en-US" altLang="en-US">
              <a:latin typeface="Calibri"/>
            </a:endParaRPr>
          </a:p>
        </p:txBody>
      </p:sp>
      <p:sp>
        <p:nvSpPr>
          <p:cNvPr id="6" name="Footer Placeholder 4">
            <a:extLst>
              <a:ext uri="{FF2B5EF4-FFF2-40B4-BE49-F238E27FC236}">
                <a16:creationId xmlns:a16="http://schemas.microsoft.com/office/drawing/2014/main" id="{506CBBCD-1E14-4B34-9B29-FE5DF0A0BB4E}"/>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7" name="Slide Number Placeholder 5">
            <a:extLst>
              <a:ext uri="{FF2B5EF4-FFF2-40B4-BE49-F238E27FC236}">
                <a16:creationId xmlns:a16="http://schemas.microsoft.com/office/drawing/2014/main" id="{23BBD826-0334-466A-B337-F0AD76E8FE92}"/>
              </a:ext>
            </a:extLst>
          </p:cNvPr>
          <p:cNvSpPr>
            <a:spLocks noGrp="1"/>
          </p:cNvSpPr>
          <p:nvPr>
            <p:ph type="sldNum" sz="quarter" idx="12"/>
          </p:nvPr>
        </p:nvSpPr>
        <p:spPr/>
        <p:txBody>
          <a:bodyPr/>
          <a:lstStyle>
            <a:lvl1pPr>
              <a:defRPr/>
            </a:lvl1pPr>
          </a:lstStyle>
          <a:p>
            <a:fld id="{144098BE-60F4-4F56-AE8E-DAC1810F1B55}"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741786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B5581B9-B809-488A-999F-7849B6889FF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285324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BD09A8DA-5FB0-4D42-9EE1-B60BD9E8BFD1}"/>
              </a:ext>
            </a:extLst>
          </p:cNvPr>
          <p:cNvSpPr>
            <a:spLocks noGrp="1"/>
          </p:cNvSpPr>
          <p:nvPr>
            <p:ph type="dt" sz="half" idx="10"/>
          </p:nvPr>
        </p:nvSpPr>
        <p:spPr/>
        <p:txBody>
          <a:bodyPr/>
          <a:lstStyle>
            <a:lvl1pPr>
              <a:defRPr/>
            </a:lvl1pPr>
          </a:lstStyle>
          <a:p>
            <a:fld id="{916084F5-53A1-4D0C-8A85-AEE88C5489A0}" type="datetimeFigureOut">
              <a:rPr lang="en-US" altLang="en-US">
                <a:latin typeface="Calibri"/>
              </a:rPr>
              <a:pPr/>
              <a:t>7/2/2026</a:t>
            </a:fld>
            <a:endParaRPr lang="en-US" altLang="en-US">
              <a:latin typeface="Calibri"/>
            </a:endParaRPr>
          </a:p>
        </p:txBody>
      </p:sp>
      <p:sp>
        <p:nvSpPr>
          <p:cNvPr id="6" name="Footer Placeholder 4">
            <a:extLst>
              <a:ext uri="{FF2B5EF4-FFF2-40B4-BE49-F238E27FC236}">
                <a16:creationId xmlns:a16="http://schemas.microsoft.com/office/drawing/2014/main" id="{5751A5B6-92D4-4333-8623-75411BD04754}"/>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7" name="Slide Number Placeholder 5">
            <a:extLst>
              <a:ext uri="{FF2B5EF4-FFF2-40B4-BE49-F238E27FC236}">
                <a16:creationId xmlns:a16="http://schemas.microsoft.com/office/drawing/2014/main" id="{CA051C63-446E-4949-8C9F-B20B2A8790D8}"/>
              </a:ext>
            </a:extLst>
          </p:cNvPr>
          <p:cNvSpPr>
            <a:spLocks noGrp="1"/>
          </p:cNvSpPr>
          <p:nvPr>
            <p:ph type="sldNum" sz="quarter" idx="12"/>
          </p:nvPr>
        </p:nvSpPr>
        <p:spPr/>
        <p:txBody>
          <a:bodyPr/>
          <a:lstStyle>
            <a:lvl1pPr>
              <a:defRPr/>
            </a:lvl1pPr>
          </a:lstStyle>
          <a:p>
            <a:fld id="{BFCFB6F9-7723-436D-9BBD-C9E231C5D4BE}"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19262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97B60F-871D-4248-82F5-0639011A188D}"/>
              </a:ext>
            </a:extLst>
          </p:cNvPr>
          <p:cNvSpPr>
            <a:spLocks noGrp="1"/>
          </p:cNvSpPr>
          <p:nvPr>
            <p:ph type="dt" sz="half" idx="10"/>
          </p:nvPr>
        </p:nvSpPr>
        <p:spPr/>
        <p:txBody>
          <a:bodyPr/>
          <a:lstStyle>
            <a:lvl1pPr>
              <a:defRPr/>
            </a:lvl1pPr>
          </a:lstStyle>
          <a:p>
            <a:fld id="{A614DA37-1B6E-402A-BFCA-A19BF7D5103F}" type="datetimeFigureOut">
              <a:rPr lang="en-US" altLang="en-US">
                <a:latin typeface="Calibri"/>
              </a:rPr>
              <a:pPr/>
              <a:t>7/2/2026</a:t>
            </a:fld>
            <a:endParaRPr lang="en-US" altLang="en-US">
              <a:latin typeface="Calibri"/>
            </a:endParaRPr>
          </a:p>
        </p:txBody>
      </p:sp>
      <p:sp>
        <p:nvSpPr>
          <p:cNvPr id="5" name="Footer Placeholder 4">
            <a:extLst>
              <a:ext uri="{FF2B5EF4-FFF2-40B4-BE49-F238E27FC236}">
                <a16:creationId xmlns:a16="http://schemas.microsoft.com/office/drawing/2014/main" id="{50DA61CB-B270-437D-B358-128E9DA4526F}"/>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E7361522-690C-4EBA-81F4-420141545C19}"/>
              </a:ext>
            </a:extLst>
          </p:cNvPr>
          <p:cNvSpPr>
            <a:spLocks noGrp="1"/>
          </p:cNvSpPr>
          <p:nvPr>
            <p:ph type="sldNum" sz="quarter" idx="12"/>
          </p:nvPr>
        </p:nvSpPr>
        <p:spPr/>
        <p:txBody>
          <a:bodyPr/>
          <a:lstStyle>
            <a:lvl1pPr>
              <a:defRPr/>
            </a:lvl1pPr>
          </a:lstStyle>
          <a:p>
            <a:fld id="{1793038B-765A-4F68-A149-AC1E35DEF491}"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310929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22611C-9AE1-4588-B97D-FEBC812194A0}"/>
              </a:ext>
            </a:extLst>
          </p:cNvPr>
          <p:cNvSpPr>
            <a:spLocks noGrp="1"/>
          </p:cNvSpPr>
          <p:nvPr>
            <p:ph type="dt" sz="half" idx="10"/>
          </p:nvPr>
        </p:nvSpPr>
        <p:spPr/>
        <p:txBody>
          <a:bodyPr/>
          <a:lstStyle>
            <a:lvl1pPr>
              <a:defRPr/>
            </a:lvl1pPr>
          </a:lstStyle>
          <a:p>
            <a:fld id="{EC2539C2-603E-440B-AAF3-BA4E74E5B0A6}" type="datetimeFigureOut">
              <a:rPr lang="en-US" altLang="en-US">
                <a:latin typeface="Calibri"/>
              </a:rPr>
              <a:pPr/>
              <a:t>7/2/2026</a:t>
            </a:fld>
            <a:endParaRPr lang="en-US" altLang="en-US">
              <a:latin typeface="Calibri"/>
            </a:endParaRPr>
          </a:p>
        </p:txBody>
      </p:sp>
      <p:sp>
        <p:nvSpPr>
          <p:cNvPr id="5" name="Footer Placeholder 4">
            <a:extLst>
              <a:ext uri="{FF2B5EF4-FFF2-40B4-BE49-F238E27FC236}">
                <a16:creationId xmlns:a16="http://schemas.microsoft.com/office/drawing/2014/main" id="{9515DD73-F066-42C0-B87C-C9F767BC00EE}"/>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336AA83A-2503-4C5C-BE91-5BE46BBBBBE2}"/>
              </a:ext>
            </a:extLst>
          </p:cNvPr>
          <p:cNvSpPr>
            <a:spLocks noGrp="1"/>
          </p:cNvSpPr>
          <p:nvPr>
            <p:ph type="sldNum" sz="quarter" idx="12"/>
          </p:nvPr>
        </p:nvSpPr>
        <p:spPr/>
        <p:txBody>
          <a:bodyPr/>
          <a:lstStyle>
            <a:lvl1pPr>
              <a:defRPr/>
            </a:lvl1pPr>
          </a:lstStyle>
          <a:p>
            <a:fld id="{C9B39202-879F-4350-A273-61282EBD8692}"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285978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A936BAF-1747-4F40-AAB0-768D5A93D5FD}"/>
              </a:ext>
            </a:extLst>
          </p:cNvPr>
          <p:cNvSpPr>
            <a:spLocks noGrp="1"/>
          </p:cNvSpPr>
          <p:nvPr>
            <p:ph type="dt" sz="half" idx="10"/>
          </p:nvPr>
        </p:nvSpPr>
        <p:spPr/>
        <p:txBody>
          <a:bodyPr/>
          <a:lstStyle>
            <a:lvl1pPr>
              <a:defRPr/>
            </a:lvl1pPr>
          </a:lstStyle>
          <a:p>
            <a:pPr>
              <a:defRPr/>
            </a:pPr>
            <a:fld id="{0D677177-D47E-4CF5-A5D5-E788FCC1D039}" type="datetimeFigureOut">
              <a:rPr lang="en-US" altLang="en-US"/>
              <a:pPr>
                <a:defRPr/>
              </a:pPr>
              <a:t>7/2/2026</a:t>
            </a:fld>
            <a:endParaRPr lang="en-GB" altLang="en-US"/>
          </a:p>
        </p:txBody>
      </p:sp>
      <p:sp>
        <p:nvSpPr>
          <p:cNvPr id="5" name="Footer Placeholder 4">
            <a:extLst>
              <a:ext uri="{FF2B5EF4-FFF2-40B4-BE49-F238E27FC236}">
                <a16:creationId xmlns:a16="http://schemas.microsoft.com/office/drawing/2014/main" id="{2B321554-E0EC-4210-AB49-E101BD8953F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C4C373C-90A8-4B4D-8713-8B92A2317B8B}"/>
              </a:ext>
            </a:extLst>
          </p:cNvPr>
          <p:cNvSpPr>
            <a:spLocks noGrp="1"/>
          </p:cNvSpPr>
          <p:nvPr>
            <p:ph type="sldNum" sz="quarter" idx="12"/>
          </p:nvPr>
        </p:nvSpPr>
        <p:spPr/>
        <p:txBody>
          <a:bodyPr/>
          <a:lstStyle>
            <a:lvl1pPr>
              <a:defRPr/>
            </a:lvl1pPr>
          </a:lstStyle>
          <a:p>
            <a:pPr>
              <a:defRPr/>
            </a:pPr>
            <a:fld id="{7822B6CA-C55D-4ACE-A57A-A394F3A0ADF8}" type="slidenum">
              <a:rPr lang="en-GB" altLang="en-US"/>
              <a:pPr>
                <a:defRPr/>
              </a:pPr>
              <a:t>‹#›</a:t>
            </a:fld>
            <a:endParaRPr lang="en-GB" altLang="en-US"/>
          </a:p>
        </p:txBody>
      </p:sp>
    </p:spTree>
    <p:extLst>
      <p:ext uri="{BB962C8B-B14F-4D97-AF65-F5344CB8AC3E}">
        <p14:creationId xmlns:p14="http://schemas.microsoft.com/office/powerpoint/2010/main" val="263439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3D0BAC-2B1D-4238-8E6C-41C1EB5F9518}"/>
              </a:ext>
            </a:extLst>
          </p:cNvPr>
          <p:cNvSpPr>
            <a:spLocks noGrp="1"/>
          </p:cNvSpPr>
          <p:nvPr>
            <p:ph type="dt" sz="half" idx="10"/>
          </p:nvPr>
        </p:nvSpPr>
        <p:spPr/>
        <p:txBody>
          <a:bodyPr/>
          <a:lstStyle>
            <a:lvl1pPr>
              <a:defRPr/>
            </a:lvl1pPr>
          </a:lstStyle>
          <a:p>
            <a:pPr>
              <a:defRPr/>
            </a:pPr>
            <a:fld id="{6B0CB58D-D74C-46B8-B46B-D368FE2DFF23}" type="datetimeFigureOut">
              <a:rPr lang="en-US" altLang="en-US"/>
              <a:pPr>
                <a:defRPr/>
              </a:pPr>
              <a:t>7/2/2026</a:t>
            </a:fld>
            <a:endParaRPr lang="en-GB" altLang="en-US"/>
          </a:p>
        </p:txBody>
      </p:sp>
      <p:sp>
        <p:nvSpPr>
          <p:cNvPr id="5" name="Footer Placeholder 4">
            <a:extLst>
              <a:ext uri="{FF2B5EF4-FFF2-40B4-BE49-F238E27FC236}">
                <a16:creationId xmlns:a16="http://schemas.microsoft.com/office/drawing/2014/main" id="{7ECD1222-1E06-4D7C-8B8B-3E81A2C3793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4B4BE4D-E42D-4F45-BC59-5F7B433C930F}"/>
              </a:ext>
            </a:extLst>
          </p:cNvPr>
          <p:cNvSpPr>
            <a:spLocks noGrp="1"/>
          </p:cNvSpPr>
          <p:nvPr>
            <p:ph type="sldNum" sz="quarter" idx="12"/>
          </p:nvPr>
        </p:nvSpPr>
        <p:spPr/>
        <p:txBody>
          <a:bodyPr/>
          <a:lstStyle>
            <a:lvl1pPr>
              <a:defRPr/>
            </a:lvl1pPr>
          </a:lstStyle>
          <a:p>
            <a:pPr>
              <a:defRPr/>
            </a:pPr>
            <a:fld id="{8794D6F7-0B0A-451A-9DE2-D89870DAA87A}" type="slidenum">
              <a:rPr lang="en-GB" altLang="en-US"/>
              <a:pPr>
                <a:defRPr/>
              </a:pPr>
              <a:t>‹#›</a:t>
            </a:fld>
            <a:endParaRPr lang="en-GB" altLang="en-US"/>
          </a:p>
        </p:txBody>
      </p:sp>
    </p:spTree>
    <p:extLst>
      <p:ext uri="{BB962C8B-B14F-4D97-AF65-F5344CB8AC3E}">
        <p14:creationId xmlns:p14="http://schemas.microsoft.com/office/powerpoint/2010/main" val="161436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B4D81C-4E7A-4A1A-BC06-D1AE33A20766}"/>
              </a:ext>
            </a:extLst>
          </p:cNvPr>
          <p:cNvSpPr>
            <a:spLocks noGrp="1"/>
          </p:cNvSpPr>
          <p:nvPr>
            <p:ph type="dt" sz="half" idx="10"/>
          </p:nvPr>
        </p:nvSpPr>
        <p:spPr/>
        <p:txBody>
          <a:bodyPr/>
          <a:lstStyle>
            <a:lvl1pPr>
              <a:defRPr/>
            </a:lvl1pPr>
          </a:lstStyle>
          <a:p>
            <a:pPr>
              <a:defRPr/>
            </a:pPr>
            <a:fld id="{F85E6188-CC8A-41E0-B8D8-D8A3B9AEFF57}" type="datetimeFigureOut">
              <a:rPr lang="en-US" altLang="en-US"/>
              <a:pPr>
                <a:defRPr/>
              </a:pPr>
              <a:t>7/2/2026</a:t>
            </a:fld>
            <a:endParaRPr lang="en-GB" altLang="en-US"/>
          </a:p>
        </p:txBody>
      </p:sp>
      <p:sp>
        <p:nvSpPr>
          <p:cNvPr id="5" name="Footer Placeholder 4">
            <a:extLst>
              <a:ext uri="{FF2B5EF4-FFF2-40B4-BE49-F238E27FC236}">
                <a16:creationId xmlns:a16="http://schemas.microsoft.com/office/drawing/2014/main" id="{468F6B6A-1122-4C25-A663-7DB8FA8EE42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DD17EE8-33F1-425F-B8F3-CDEC5F8D42FA}"/>
              </a:ext>
            </a:extLst>
          </p:cNvPr>
          <p:cNvSpPr>
            <a:spLocks noGrp="1"/>
          </p:cNvSpPr>
          <p:nvPr>
            <p:ph type="sldNum" sz="quarter" idx="12"/>
          </p:nvPr>
        </p:nvSpPr>
        <p:spPr/>
        <p:txBody>
          <a:bodyPr/>
          <a:lstStyle>
            <a:lvl1pPr>
              <a:defRPr/>
            </a:lvl1pPr>
          </a:lstStyle>
          <a:p>
            <a:pPr>
              <a:defRPr/>
            </a:pPr>
            <a:fld id="{3EAC0852-9E0F-4523-9E95-7A9F5F4B3ABA}" type="slidenum">
              <a:rPr lang="en-GB" altLang="en-US"/>
              <a:pPr>
                <a:defRPr/>
              </a:pPr>
              <a:t>‹#›</a:t>
            </a:fld>
            <a:endParaRPr lang="en-GB" altLang="en-US"/>
          </a:p>
        </p:txBody>
      </p:sp>
    </p:spTree>
    <p:extLst>
      <p:ext uri="{BB962C8B-B14F-4D97-AF65-F5344CB8AC3E}">
        <p14:creationId xmlns:p14="http://schemas.microsoft.com/office/powerpoint/2010/main" val="1948766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57F9375-75B8-4303-A14C-2D0F01592BF2}"/>
              </a:ext>
            </a:extLst>
          </p:cNvPr>
          <p:cNvSpPr>
            <a:spLocks noGrp="1"/>
          </p:cNvSpPr>
          <p:nvPr>
            <p:ph type="dt" sz="half" idx="10"/>
          </p:nvPr>
        </p:nvSpPr>
        <p:spPr/>
        <p:txBody>
          <a:bodyPr/>
          <a:lstStyle>
            <a:lvl1pPr>
              <a:defRPr/>
            </a:lvl1pPr>
          </a:lstStyle>
          <a:p>
            <a:pPr>
              <a:defRPr/>
            </a:pPr>
            <a:fld id="{4BDF0D53-BF58-4149-A135-DAC199B34A12}" type="datetimeFigureOut">
              <a:rPr lang="en-US" altLang="en-US"/>
              <a:pPr>
                <a:defRPr/>
              </a:pPr>
              <a:t>7/2/2026</a:t>
            </a:fld>
            <a:endParaRPr lang="en-GB" altLang="en-US"/>
          </a:p>
        </p:txBody>
      </p:sp>
      <p:sp>
        <p:nvSpPr>
          <p:cNvPr id="6" name="Footer Placeholder 4">
            <a:extLst>
              <a:ext uri="{FF2B5EF4-FFF2-40B4-BE49-F238E27FC236}">
                <a16:creationId xmlns:a16="http://schemas.microsoft.com/office/drawing/2014/main" id="{AAD40A20-9248-48A2-8480-5418F1C3E91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D796FAC-14AB-4DD9-AC66-703C578F0AB3}"/>
              </a:ext>
            </a:extLst>
          </p:cNvPr>
          <p:cNvSpPr>
            <a:spLocks noGrp="1"/>
          </p:cNvSpPr>
          <p:nvPr>
            <p:ph type="sldNum" sz="quarter" idx="12"/>
          </p:nvPr>
        </p:nvSpPr>
        <p:spPr/>
        <p:txBody>
          <a:bodyPr/>
          <a:lstStyle>
            <a:lvl1pPr>
              <a:defRPr/>
            </a:lvl1pPr>
          </a:lstStyle>
          <a:p>
            <a:pPr>
              <a:defRPr/>
            </a:pPr>
            <a:fld id="{A44E83E3-2B0B-471B-AA53-0E1712DD770F}" type="slidenum">
              <a:rPr lang="en-GB" altLang="en-US"/>
              <a:pPr>
                <a:defRPr/>
              </a:pPr>
              <a:t>‹#›</a:t>
            </a:fld>
            <a:endParaRPr lang="en-GB" altLang="en-US"/>
          </a:p>
        </p:txBody>
      </p:sp>
    </p:spTree>
    <p:extLst>
      <p:ext uri="{BB962C8B-B14F-4D97-AF65-F5344CB8AC3E}">
        <p14:creationId xmlns:p14="http://schemas.microsoft.com/office/powerpoint/2010/main" val="74285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108A1AA1-F444-443B-AAAC-C7DBAA1F281D}"/>
              </a:ext>
            </a:extLst>
          </p:cNvPr>
          <p:cNvSpPr>
            <a:spLocks noGrp="1"/>
          </p:cNvSpPr>
          <p:nvPr>
            <p:ph type="dt" sz="half" idx="10"/>
          </p:nvPr>
        </p:nvSpPr>
        <p:spPr/>
        <p:txBody>
          <a:bodyPr/>
          <a:lstStyle>
            <a:lvl1pPr>
              <a:defRPr/>
            </a:lvl1pPr>
          </a:lstStyle>
          <a:p>
            <a:pPr>
              <a:defRPr/>
            </a:pPr>
            <a:fld id="{180CAA12-F33B-442A-B39C-726ABBBB057C}" type="datetimeFigureOut">
              <a:rPr lang="en-US" altLang="en-US"/>
              <a:pPr>
                <a:defRPr/>
              </a:pPr>
              <a:t>7/2/2026</a:t>
            </a:fld>
            <a:endParaRPr lang="en-GB" altLang="en-US"/>
          </a:p>
        </p:txBody>
      </p:sp>
      <p:sp>
        <p:nvSpPr>
          <p:cNvPr id="8" name="Footer Placeholder 4">
            <a:extLst>
              <a:ext uri="{FF2B5EF4-FFF2-40B4-BE49-F238E27FC236}">
                <a16:creationId xmlns:a16="http://schemas.microsoft.com/office/drawing/2014/main" id="{3B0FD273-B88B-4AC4-AE53-B9D7260BF1A7}"/>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7C0F1D32-2CE7-4CE1-8C99-F144324A214D}"/>
              </a:ext>
            </a:extLst>
          </p:cNvPr>
          <p:cNvSpPr>
            <a:spLocks noGrp="1"/>
          </p:cNvSpPr>
          <p:nvPr>
            <p:ph type="sldNum" sz="quarter" idx="12"/>
          </p:nvPr>
        </p:nvSpPr>
        <p:spPr/>
        <p:txBody>
          <a:bodyPr/>
          <a:lstStyle>
            <a:lvl1pPr>
              <a:defRPr/>
            </a:lvl1pPr>
          </a:lstStyle>
          <a:p>
            <a:pPr>
              <a:defRPr/>
            </a:pPr>
            <a:fld id="{65078195-9615-483C-968D-886E01F6DB01}" type="slidenum">
              <a:rPr lang="en-GB" altLang="en-US"/>
              <a:pPr>
                <a:defRPr/>
              </a:pPr>
              <a:t>‹#›</a:t>
            </a:fld>
            <a:endParaRPr lang="en-GB" altLang="en-US"/>
          </a:p>
        </p:txBody>
      </p:sp>
    </p:spTree>
    <p:extLst>
      <p:ext uri="{BB962C8B-B14F-4D97-AF65-F5344CB8AC3E}">
        <p14:creationId xmlns:p14="http://schemas.microsoft.com/office/powerpoint/2010/main" val="130298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3A7BAC2-4F1F-46B8-8FB2-3D332F7D38F4}"/>
              </a:ext>
            </a:extLst>
          </p:cNvPr>
          <p:cNvSpPr>
            <a:spLocks noGrp="1"/>
          </p:cNvSpPr>
          <p:nvPr>
            <p:ph type="dt" sz="half" idx="10"/>
          </p:nvPr>
        </p:nvSpPr>
        <p:spPr/>
        <p:txBody>
          <a:bodyPr/>
          <a:lstStyle>
            <a:lvl1pPr>
              <a:defRPr/>
            </a:lvl1pPr>
          </a:lstStyle>
          <a:p>
            <a:pPr>
              <a:defRPr/>
            </a:pPr>
            <a:fld id="{7FB9424C-4D3E-4E1F-AB14-BB17681F8BC3}" type="datetimeFigureOut">
              <a:rPr lang="en-US" altLang="en-US"/>
              <a:pPr>
                <a:defRPr/>
              </a:pPr>
              <a:t>7/2/2026</a:t>
            </a:fld>
            <a:endParaRPr lang="en-GB" altLang="en-US"/>
          </a:p>
        </p:txBody>
      </p:sp>
      <p:sp>
        <p:nvSpPr>
          <p:cNvPr id="4" name="Footer Placeholder 4">
            <a:extLst>
              <a:ext uri="{FF2B5EF4-FFF2-40B4-BE49-F238E27FC236}">
                <a16:creationId xmlns:a16="http://schemas.microsoft.com/office/drawing/2014/main" id="{EFBC3367-98D9-4F85-A5E1-48034056BB0A}"/>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18C54F68-B498-4B47-A29A-16051708CEAC}"/>
              </a:ext>
            </a:extLst>
          </p:cNvPr>
          <p:cNvSpPr>
            <a:spLocks noGrp="1"/>
          </p:cNvSpPr>
          <p:nvPr>
            <p:ph type="sldNum" sz="quarter" idx="12"/>
          </p:nvPr>
        </p:nvSpPr>
        <p:spPr/>
        <p:txBody>
          <a:bodyPr/>
          <a:lstStyle>
            <a:lvl1pPr>
              <a:defRPr/>
            </a:lvl1pPr>
          </a:lstStyle>
          <a:p>
            <a:pPr>
              <a:defRPr/>
            </a:pPr>
            <a:fld id="{024DE5E0-2193-43DE-A6D9-63B176C972E5}" type="slidenum">
              <a:rPr lang="en-GB" altLang="en-US"/>
              <a:pPr>
                <a:defRPr/>
              </a:pPr>
              <a:t>‹#›</a:t>
            </a:fld>
            <a:endParaRPr lang="en-GB" altLang="en-US"/>
          </a:p>
        </p:txBody>
      </p:sp>
    </p:spTree>
    <p:extLst>
      <p:ext uri="{BB962C8B-B14F-4D97-AF65-F5344CB8AC3E}">
        <p14:creationId xmlns:p14="http://schemas.microsoft.com/office/powerpoint/2010/main" val="71287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30DAFC0-946F-4B49-BA18-27BE831A3F8B}"/>
              </a:ext>
            </a:extLst>
          </p:cNvPr>
          <p:cNvSpPr>
            <a:spLocks noGrp="1"/>
          </p:cNvSpPr>
          <p:nvPr>
            <p:ph type="dt" sz="half" idx="10"/>
          </p:nvPr>
        </p:nvSpPr>
        <p:spPr/>
        <p:txBody>
          <a:bodyPr/>
          <a:lstStyle>
            <a:lvl1pPr>
              <a:defRPr/>
            </a:lvl1pPr>
          </a:lstStyle>
          <a:p>
            <a:pPr>
              <a:defRPr/>
            </a:pPr>
            <a:fld id="{B8FAE13C-6532-4C37-AA87-9427A917A12B}" type="datetimeFigureOut">
              <a:rPr lang="en-US" altLang="en-US"/>
              <a:pPr>
                <a:defRPr/>
              </a:pPr>
              <a:t>7/2/2026</a:t>
            </a:fld>
            <a:endParaRPr lang="en-GB" altLang="en-US"/>
          </a:p>
        </p:txBody>
      </p:sp>
      <p:sp>
        <p:nvSpPr>
          <p:cNvPr id="3" name="Footer Placeholder 4">
            <a:extLst>
              <a:ext uri="{FF2B5EF4-FFF2-40B4-BE49-F238E27FC236}">
                <a16:creationId xmlns:a16="http://schemas.microsoft.com/office/drawing/2014/main" id="{09D58F98-06E4-4F7E-9156-B6F6267C037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0D65599F-6506-4C0B-BADD-6391432CB792}"/>
              </a:ext>
            </a:extLst>
          </p:cNvPr>
          <p:cNvSpPr>
            <a:spLocks noGrp="1"/>
          </p:cNvSpPr>
          <p:nvPr>
            <p:ph type="sldNum" sz="quarter" idx="12"/>
          </p:nvPr>
        </p:nvSpPr>
        <p:spPr/>
        <p:txBody>
          <a:bodyPr/>
          <a:lstStyle>
            <a:lvl1pPr>
              <a:defRPr/>
            </a:lvl1pPr>
          </a:lstStyle>
          <a:p>
            <a:pPr>
              <a:defRPr/>
            </a:pPr>
            <a:fld id="{430756CD-701E-4BB3-94E1-5FA8C675E699}" type="slidenum">
              <a:rPr lang="en-GB" altLang="en-US"/>
              <a:pPr>
                <a:defRPr/>
              </a:pPr>
              <a:t>‹#›</a:t>
            </a:fld>
            <a:endParaRPr lang="en-GB" altLang="en-US"/>
          </a:p>
        </p:txBody>
      </p:sp>
    </p:spTree>
    <p:extLst>
      <p:ext uri="{BB962C8B-B14F-4D97-AF65-F5344CB8AC3E}">
        <p14:creationId xmlns:p14="http://schemas.microsoft.com/office/powerpoint/2010/main" val="208143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B5581B9-B809-488A-999F-7849B6889FF4}"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691691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9DF9F42-2862-4E5B-ADFF-8CD4A6AD04B2}"/>
              </a:ext>
            </a:extLst>
          </p:cNvPr>
          <p:cNvSpPr>
            <a:spLocks noGrp="1"/>
          </p:cNvSpPr>
          <p:nvPr>
            <p:ph type="dt" sz="half" idx="10"/>
          </p:nvPr>
        </p:nvSpPr>
        <p:spPr/>
        <p:txBody>
          <a:bodyPr/>
          <a:lstStyle>
            <a:lvl1pPr>
              <a:defRPr/>
            </a:lvl1pPr>
          </a:lstStyle>
          <a:p>
            <a:pPr>
              <a:defRPr/>
            </a:pPr>
            <a:fld id="{019A86B6-48ED-4600-8CDE-E12C77531997}" type="datetimeFigureOut">
              <a:rPr lang="en-US" altLang="en-US"/>
              <a:pPr>
                <a:defRPr/>
              </a:pPr>
              <a:t>7/2/2026</a:t>
            </a:fld>
            <a:endParaRPr lang="en-GB" altLang="en-US"/>
          </a:p>
        </p:txBody>
      </p:sp>
      <p:sp>
        <p:nvSpPr>
          <p:cNvPr id="6" name="Footer Placeholder 4">
            <a:extLst>
              <a:ext uri="{FF2B5EF4-FFF2-40B4-BE49-F238E27FC236}">
                <a16:creationId xmlns:a16="http://schemas.microsoft.com/office/drawing/2014/main" id="{36AD7FAD-6892-448D-B358-24E9D8386CAD}"/>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36CD166-F4E2-412D-B0E3-39A690675B30}"/>
              </a:ext>
            </a:extLst>
          </p:cNvPr>
          <p:cNvSpPr>
            <a:spLocks noGrp="1"/>
          </p:cNvSpPr>
          <p:nvPr>
            <p:ph type="sldNum" sz="quarter" idx="12"/>
          </p:nvPr>
        </p:nvSpPr>
        <p:spPr/>
        <p:txBody>
          <a:bodyPr/>
          <a:lstStyle>
            <a:lvl1pPr>
              <a:defRPr/>
            </a:lvl1pPr>
          </a:lstStyle>
          <a:p>
            <a:pPr>
              <a:defRPr/>
            </a:pPr>
            <a:fld id="{2ADE0C8A-C2C6-4BD8-B680-A1890D41DDE0}" type="slidenum">
              <a:rPr lang="en-GB" altLang="en-US"/>
              <a:pPr>
                <a:defRPr/>
              </a:pPr>
              <a:t>‹#›</a:t>
            </a:fld>
            <a:endParaRPr lang="en-GB" altLang="en-US"/>
          </a:p>
        </p:txBody>
      </p:sp>
    </p:spTree>
    <p:extLst>
      <p:ext uri="{BB962C8B-B14F-4D97-AF65-F5344CB8AC3E}">
        <p14:creationId xmlns:p14="http://schemas.microsoft.com/office/powerpoint/2010/main" val="101832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3902A87-6C9A-4A29-8EF6-38B27239A356}"/>
              </a:ext>
            </a:extLst>
          </p:cNvPr>
          <p:cNvSpPr>
            <a:spLocks noGrp="1"/>
          </p:cNvSpPr>
          <p:nvPr>
            <p:ph type="dt" sz="half" idx="10"/>
          </p:nvPr>
        </p:nvSpPr>
        <p:spPr/>
        <p:txBody>
          <a:bodyPr/>
          <a:lstStyle>
            <a:lvl1pPr>
              <a:defRPr/>
            </a:lvl1pPr>
          </a:lstStyle>
          <a:p>
            <a:pPr>
              <a:defRPr/>
            </a:pPr>
            <a:fld id="{340C8F64-2A62-4C24-AD11-BD7A1998A2EF}" type="datetimeFigureOut">
              <a:rPr lang="en-US" altLang="en-US"/>
              <a:pPr>
                <a:defRPr/>
              </a:pPr>
              <a:t>7/2/2026</a:t>
            </a:fld>
            <a:endParaRPr lang="en-GB" altLang="en-US"/>
          </a:p>
        </p:txBody>
      </p:sp>
      <p:sp>
        <p:nvSpPr>
          <p:cNvPr id="6" name="Footer Placeholder 4">
            <a:extLst>
              <a:ext uri="{FF2B5EF4-FFF2-40B4-BE49-F238E27FC236}">
                <a16:creationId xmlns:a16="http://schemas.microsoft.com/office/drawing/2014/main" id="{CE252C37-A3AA-464B-B213-A89414B0A49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AAD2138-A961-42A1-83D8-CD4012569F40}"/>
              </a:ext>
            </a:extLst>
          </p:cNvPr>
          <p:cNvSpPr>
            <a:spLocks noGrp="1"/>
          </p:cNvSpPr>
          <p:nvPr>
            <p:ph type="sldNum" sz="quarter" idx="12"/>
          </p:nvPr>
        </p:nvSpPr>
        <p:spPr/>
        <p:txBody>
          <a:bodyPr/>
          <a:lstStyle>
            <a:lvl1pPr>
              <a:defRPr/>
            </a:lvl1pPr>
          </a:lstStyle>
          <a:p>
            <a:pPr>
              <a:defRPr/>
            </a:pPr>
            <a:fld id="{DDA33D8C-00EC-4D53-865C-3D1EB3539358}" type="slidenum">
              <a:rPr lang="en-GB" altLang="en-US"/>
              <a:pPr>
                <a:defRPr/>
              </a:pPr>
              <a:t>‹#›</a:t>
            </a:fld>
            <a:endParaRPr lang="en-GB" altLang="en-US"/>
          </a:p>
        </p:txBody>
      </p:sp>
    </p:spTree>
    <p:extLst>
      <p:ext uri="{BB962C8B-B14F-4D97-AF65-F5344CB8AC3E}">
        <p14:creationId xmlns:p14="http://schemas.microsoft.com/office/powerpoint/2010/main" val="176527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548F79-16B1-4CA5-8128-B806EA460715}"/>
              </a:ext>
            </a:extLst>
          </p:cNvPr>
          <p:cNvSpPr>
            <a:spLocks noGrp="1"/>
          </p:cNvSpPr>
          <p:nvPr>
            <p:ph type="dt" sz="half" idx="10"/>
          </p:nvPr>
        </p:nvSpPr>
        <p:spPr/>
        <p:txBody>
          <a:bodyPr/>
          <a:lstStyle>
            <a:lvl1pPr>
              <a:defRPr/>
            </a:lvl1pPr>
          </a:lstStyle>
          <a:p>
            <a:pPr>
              <a:defRPr/>
            </a:pPr>
            <a:fld id="{6FC5ED6D-ACD0-44AD-94EB-1CF1B522423E}" type="datetimeFigureOut">
              <a:rPr lang="en-US" altLang="en-US"/>
              <a:pPr>
                <a:defRPr/>
              </a:pPr>
              <a:t>7/2/2026</a:t>
            </a:fld>
            <a:endParaRPr lang="en-GB" altLang="en-US"/>
          </a:p>
        </p:txBody>
      </p:sp>
      <p:sp>
        <p:nvSpPr>
          <p:cNvPr id="5" name="Footer Placeholder 4">
            <a:extLst>
              <a:ext uri="{FF2B5EF4-FFF2-40B4-BE49-F238E27FC236}">
                <a16:creationId xmlns:a16="http://schemas.microsoft.com/office/drawing/2014/main" id="{EFA62433-1A67-4CDC-A7AC-21401E9F775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0924ACB-34DF-4A8B-8BED-4FD2EC522D58}"/>
              </a:ext>
            </a:extLst>
          </p:cNvPr>
          <p:cNvSpPr>
            <a:spLocks noGrp="1"/>
          </p:cNvSpPr>
          <p:nvPr>
            <p:ph type="sldNum" sz="quarter" idx="12"/>
          </p:nvPr>
        </p:nvSpPr>
        <p:spPr/>
        <p:txBody>
          <a:bodyPr/>
          <a:lstStyle>
            <a:lvl1pPr>
              <a:defRPr/>
            </a:lvl1pPr>
          </a:lstStyle>
          <a:p>
            <a:pPr>
              <a:defRPr/>
            </a:pPr>
            <a:fld id="{FF5ECD6D-62C1-420D-8448-B0050A0926B9}" type="slidenum">
              <a:rPr lang="en-GB" altLang="en-US"/>
              <a:pPr>
                <a:defRPr/>
              </a:pPr>
              <a:t>‹#›</a:t>
            </a:fld>
            <a:endParaRPr lang="en-GB" altLang="en-US"/>
          </a:p>
        </p:txBody>
      </p:sp>
    </p:spTree>
    <p:extLst>
      <p:ext uri="{BB962C8B-B14F-4D97-AF65-F5344CB8AC3E}">
        <p14:creationId xmlns:p14="http://schemas.microsoft.com/office/powerpoint/2010/main" val="3794845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6F01B8-7EEA-4F09-BB90-C0AA545F5084}"/>
              </a:ext>
            </a:extLst>
          </p:cNvPr>
          <p:cNvSpPr>
            <a:spLocks noGrp="1"/>
          </p:cNvSpPr>
          <p:nvPr>
            <p:ph type="dt" sz="half" idx="10"/>
          </p:nvPr>
        </p:nvSpPr>
        <p:spPr/>
        <p:txBody>
          <a:bodyPr/>
          <a:lstStyle>
            <a:lvl1pPr>
              <a:defRPr/>
            </a:lvl1pPr>
          </a:lstStyle>
          <a:p>
            <a:pPr>
              <a:defRPr/>
            </a:pPr>
            <a:fld id="{70F9578E-583D-4CAE-8718-F0A17418F169}" type="datetimeFigureOut">
              <a:rPr lang="en-US" altLang="en-US"/>
              <a:pPr>
                <a:defRPr/>
              </a:pPr>
              <a:t>7/2/2026</a:t>
            </a:fld>
            <a:endParaRPr lang="en-GB" altLang="en-US"/>
          </a:p>
        </p:txBody>
      </p:sp>
      <p:sp>
        <p:nvSpPr>
          <p:cNvPr id="5" name="Footer Placeholder 4">
            <a:extLst>
              <a:ext uri="{FF2B5EF4-FFF2-40B4-BE49-F238E27FC236}">
                <a16:creationId xmlns:a16="http://schemas.microsoft.com/office/drawing/2014/main" id="{0142F89B-EE17-4A20-AC7D-129735A419C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1CBD92D-B177-4CA0-841B-735142080AD3}"/>
              </a:ext>
            </a:extLst>
          </p:cNvPr>
          <p:cNvSpPr>
            <a:spLocks noGrp="1"/>
          </p:cNvSpPr>
          <p:nvPr>
            <p:ph type="sldNum" sz="quarter" idx="12"/>
          </p:nvPr>
        </p:nvSpPr>
        <p:spPr/>
        <p:txBody>
          <a:bodyPr/>
          <a:lstStyle>
            <a:lvl1pPr>
              <a:defRPr/>
            </a:lvl1pPr>
          </a:lstStyle>
          <a:p>
            <a:pPr>
              <a:defRPr/>
            </a:pPr>
            <a:fld id="{9D21B8D4-FB3C-449D-9C97-6B5672F31C95}" type="slidenum">
              <a:rPr lang="en-GB" altLang="en-US"/>
              <a:pPr>
                <a:defRPr/>
              </a:pPr>
              <a:t>‹#›</a:t>
            </a:fld>
            <a:endParaRPr lang="en-GB" altLang="en-US"/>
          </a:p>
        </p:txBody>
      </p:sp>
    </p:spTree>
    <p:extLst>
      <p:ext uri="{BB962C8B-B14F-4D97-AF65-F5344CB8AC3E}">
        <p14:creationId xmlns:p14="http://schemas.microsoft.com/office/powerpoint/2010/main" val="243467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4C4657C-33D7-4A77-B110-F954C0022125}"/>
              </a:ext>
            </a:extLst>
          </p:cNvPr>
          <p:cNvSpPr>
            <a:spLocks noGrp="1"/>
          </p:cNvSpPr>
          <p:nvPr>
            <p:ph type="dt" sz="half" idx="10"/>
          </p:nvPr>
        </p:nvSpPr>
        <p:spPr/>
        <p:txBody>
          <a:bodyPr/>
          <a:lstStyle>
            <a:lvl1pPr>
              <a:defRPr/>
            </a:lvl1pPr>
          </a:lstStyle>
          <a:p>
            <a:fld id="{8300435E-397E-45BF-8003-7AC07634AD1A}" type="datetimeFigureOut">
              <a:rPr lang="en-US" altLang="en-US"/>
              <a:pPr/>
              <a:t>7/2/2026</a:t>
            </a:fld>
            <a:endParaRPr lang="en-US" altLang="en-US"/>
          </a:p>
        </p:txBody>
      </p:sp>
      <p:sp>
        <p:nvSpPr>
          <p:cNvPr id="5" name="Footer Placeholder 4">
            <a:extLst>
              <a:ext uri="{FF2B5EF4-FFF2-40B4-BE49-F238E27FC236}">
                <a16:creationId xmlns:a16="http://schemas.microsoft.com/office/drawing/2014/main" id="{7AABBE64-D348-47A6-B868-EE4EAC55B9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1428674-167A-4837-A153-C22F1FBCE667}"/>
              </a:ext>
            </a:extLst>
          </p:cNvPr>
          <p:cNvSpPr>
            <a:spLocks noGrp="1"/>
          </p:cNvSpPr>
          <p:nvPr>
            <p:ph type="sldNum" sz="quarter" idx="12"/>
          </p:nvPr>
        </p:nvSpPr>
        <p:spPr/>
        <p:txBody>
          <a:bodyPr/>
          <a:lstStyle>
            <a:lvl1pPr>
              <a:defRPr/>
            </a:lvl1pPr>
          </a:lstStyle>
          <a:p>
            <a:fld id="{ACAE1BCB-D614-497F-9345-111F41BC7886}" type="slidenum">
              <a:rPr lang="en-US" altLang="en-US"/>
              <a:pPr/>
              <a:t>‹#›</a:t>
            </a:fld>
            <a:endParaRPr lang="en-US" altLang="en-US"/>
          </a:p>
        </p:txBody>
      </p:sp>
    </p:spTree>
    <p:extLst>
      <p:ext uri="{BB962C8B-B14F-4D97-AF65-F5344CB8AC3E}">
        <p14:creationId xmlns:p14="http://schemas.microsoft.com/office/powerpoint/2010/main" val="183090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E7404EA-2D44-4927-B35C-D6C249564639}"/>
              </a:ext>
            </a:extLst>
          </p:cNvPr>
          <p:cNvSpPr>
            <a:spLocks noGrp="1"/>
          </p:cNvSpPr>
          <p:nvPr>
            <p:ph type="dt" sz="half" idx="10"/>
          </p:nvPr>
        </p:nvSpPr>
        <p:spPr/>
        <p:txBody>
          <a:bodyPr/>
          <a:lstStyle>
            <a:lvl1pPr>
              <a:defRPr/>
            </a:lvl1pPr>
          </a:lstStyle>
          <a:p>
            <a:fld id="{8A9C9CDA-0276-46AD-9ACE-3907DBCE8DC7}" type="datetimeFigureOut">
              <a:rPr lang="en-US" altLang="en-US"/>
              <a:pPr/>
              <a:t>7/2/2026</a:t>
            </a:fld>
            <a:endParaRPr lang="en-US" altLang="en-US"/>
          </a:p>
        </p:txBody>
      </p:sp>
      <p:sp>
        <p:nvSpPr>
          <p:cNvPr id="5" name="Footer Placeholder 4">
            <a:extLst>
              <a:ext uri="{FF2B5EF4-FFF2-40B4-BE49-F238E27FC236}">
                <a16:creationId xmlns:a16="http://schemas.microsoft.com/office/drawing/2014/main" id="{6E281236-DA7D-40D8-9BE4-E9F87A3D60A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9477744-65EB-4FE5-866B-AF6186D712CC}"/>
              </a:ext>
            </a:extLst>
          </p:cNvPr>
          <p:cNvSpPr>
            <a:spLocks noGrp="1"/>
          </p:cNvSpPr>
          <p:nvPr>
            <p:ph type="sldNum" sz="quarter" idx="12"/>
          </p:nvPr>
        </p:nvSpPr>
        <p:spPr/>
        <p:txBody>
          <a:bodyPr/>
          <a:lstStyle>
            <a:lvl1pPr>
              <a:defRPr/>
            </a:lvl1pPr>
          </a:lstStyle>
          <a:p>
            <a:fld id="{1848EB6C-5CB0-4B23-B379-FFC977371819}" type="slidenum">
              <a:rPr lang="en-US" altLang="en-US"/>
              <a:pPr/>
              <a:t>‹#›</a:t>
            </a:fld>
            <a:endParaRPr lang="en-US" altLang="en-US"/>
          </a:p>
        </p:txBody>
      </p:sp>
    </p:spTree>
    <p:extLst>
      <p:ext uri="{BB962C8B-B14F-4D97-AF65-F5344CB8AC3E}">
        <p14:creationId xmlns:p14="http://schemas.microsoft.com/office/powerpoint/2010/main" val="242476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49E33A4-4761-4586-92E5-78F857BBB1F3}"/>
              </a:ext>
            </a:extLst>
          </p:cNvPr>
          <p:cNvSpPr>
            <a:spLocks noGrp="1"/>
          </p:cNvSpPr>
          <p:nvPr>
            <p:ph type="dt" sz="half" idx="10"/>
          </p:nvPr>
        </p:nvSpPr>
        <p:spPr/>
        <p:txBody>
          <a:bodyPr/>
          <a:lstStyle>
            <a:lvl1pPr>
              <a:defRPr/>
            </a:lvl1pPr>
          </a:lstStyle>
          <a:p>
            <a:fld id="{6D7059CB-8594-477B-B272-F5656126F306}" type="datetimeFigureOut">
              <a:rPr lang="en-US" altLang="en-US"/>
              <a:pPr/>
              <a:t>7/2/2026</a:t>
            </a:fld>
            <a:endParaRPr lang="en-US" altLang="en-US"/>
          </a:p>
        </p:txBody>
      </p:sp>
      <p:sp>
        <p:nvSpPr>
          <p:cNvPr id="5" name="Footer Placeholder 4">
            <a:extLst>
              <a:ext uri="{FF2B5EF4-FFF2-40B4-BE49-F238E27FC236}">
                <a16:creationId xmlns:a16="http://schemas.microsoft.com/office/drawing/2014/main" id="{2DA9E1DB-5097-483C-8C32-C63AACB263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202B2F-281F-4725-8470-E0ED75C5A398}"/>
              </a:ext>
            </a:extLst>
          </p:cNvPr>
          <p:cNvSpPr>
            <a:spLocks noGrp="1"/>
          </p:cNvSpPr>
          <p:nvPr>
            <p:ph type="sldNum" sz="quarter" idx="12"/>
          </p:nvPr>
        </p:nvSpPr>
        <p:spPr/>
        <p:txBody>
          <a:bodyPr/>
          <a:lstStyle>
            <a:lvl1pPr>
              <a:defRPr/>
            </a:lvl1pPr>
          </a:lstStyle>
          <a:p>
            <a:fld id="{B37CA439-CD42-4122-98FF-1C30E6674086}" type="slidenum">
              <a:rPr lang="en-US" altLang="en-US"/>
              <a:pPr/>
              <a:t>‹#›</a:t>
            </a:fld>
            <a:endParaRPr lang="en-US" altLang="en-US"/>
          </a:p>
        </p:txBody>
      </p:sp>
    </p:spTree>
    <p:extLst>
      <p:ext uri="{BB962C8B-B14F-4D97-AF65-F5344CB8AC3E}">
        <p14:creationId xmlns:p14="http://schemas.microsoft.com/office/powerpoint/2010/main" val="2489058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AE3E22F1-C56B-4EA0-B2B7-CFE88F407974}"/>
              </a:ext>
            </a:extLst>
          </p:cNvPr>
          <p:cNvSpPr>
            <a:spLocks noGrp="1"/>
          </p:cNvSpPr>
          <p:nvPr>
            <p:ph type="dt" sz="half" idx="10"/>
          </p:nvPr>
        </p:nvSpPr>
        <p:spPr/>
        <p:txBody>
          <a:bodyPr/>
          <a:lstStyle>
            <a:lvl1pPr>
              <a:defRPr/>
            </a:lvl1pPr>
          </a:lstStyle>
          <a:p>
            <a:fld id="{6B39FA61-73DF-4B10-91B5-F9CF27A799EA}" type="datetimeFigureOut">
              <a:rPr lang="en-US" altLang="en-US"/>
              <a:pPr/>
              <a:t>7/2/2026</a:t>
            </a:fld>
            <a:endParaRPr lang="en-US" altLang="en-US"/>
          </a:p>
        </p:txBody>
      </p:sp>
      <p:sp>
        <p:nvSpPr>
          <p:cNvPr id="6" name="Footer Placeholder 4">
            <a:extLst>
              <a:ext uri="{FF2B5EF4-FFF2-40B4-BE49-F238E27FC236}">
                <a16:creationId xmlns:a16="http://schemas.microsoft.com/office/drawing/2014/main" id="{AA6D0B42-4383-4096-A0C6-F3E145211C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4EF3EA0-CC87-43C4-8372-C088EFB685D4}"/>
              </a:ext>
            </a:extLst>
          </p:cNvPr>
          <p:cNvSpPr>
            <a:spLocks noGrp="1"/>
          </p:cNvSpPr>
          <p:nvPr>
            <p:ph type="sldNum" sz="quarter" idx="12"/>
          </p:nvPr>
        </p:nvSpPr>
        <p:spPr/>
        <p:txBody>
          <a:bodyPr/>
          <a:lstStyle>
            <a:lvl1pPr>
              <a:defRPr/>
            </a:lvl1pPr>
          </a:lstStyle>
          <a:p>
            <a:fld id="{AE7A3D6E-7D21-4E1B-B84D-27BB8706C4CE}" type="slidenum">
              <a:rPr lang="en-US" altLang="en-US"/>
              <a:pPr/>
              <a:t>‹#›</a:t>
            </a:fld>
            <a:endParaRPr lang="en-US" altLang="en-US"/>
          </a:p>
        </p:txBody>
      </p:sp>
    </p:spTree>
    <p:extLst>
      <p:ext uri="{BB962C8B-B14F-4D97-AF65-F5344CB8AC3E}">
        <p14:creationId xmlns:p14="http://schemas.microsoft.com/office/powerpoint/2010/main" val="105034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31DB1823-33C1-446A-8E64-72E1C70DEC0D}"/>
              </a:ext>
            </a:extLst>
          </p:cNvPr>
          <p:cNvSpPr>
            <a:spLocks noGrp="1"/>
          </p:cNvSpPr>
          <p:nvPr>
            <p:ph type="dt" sz="half" idx="10"/>
          </p:nvPr>
        </p:nvSpPr>
        <p:spPr/>
        <p:txBody>
          <a:bodyPr/>
          <a:lstStyle>
            <a:lvl1pPr>
              <a:defRPr/>
            </a:lvl1pPr>
          </a:lstStyle>
          <a:p>
            <a:fld id="{53D92143-FDC6-4D65-A85D-3CBF5170B06E}" type="datetimeFigureOut">
              <a:rPr lang="en-US" altLang="en-US"/>
              <a:pPr/>
              <a:t>7/2/2026</a:t>
            </a:fld>
            <a:endParaRPr lang="en-US" altLang="en-US"/>
          </a:p>
        </p:txBody>
      </p:sp>
      <p:sp>
        <p:nvSpPr>
          <p:cNvPr id="8" name="Footer Placeholder 4">
            <a:extLst>
              <a:ext uri="{FF2B5EF4-FFF2-40B4-BE49-F238E27FC236}">
                <a16:creationId xmlns:a16="http://schemas.microsoft.com/office/drawing/2014/main" id="{3F1AA52D-0379-49BA-AFCE-AA773605C2E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2345C8A-6582-4E52-9861-74EEF4E46366}"/>
              </a:ext>
            </a:extLst>
          </p:cNvPr>
          <p:cNvSpPr>
            <a:spLocks noGrp="1"/>
          </p:cNvSpPr>
          <p:nvPr>
            <p:ph type="sldNum" sz="quarter" idx="12"/>
          </p:nvPr>
        </p:nvSpPr>
        <p:spPr/>
        <p:txBody>
          <a:bodyPr/>
          <a:lstStyle>
            <a:lvl1pPr>
              <a:defRPr/>
            </a:lvl1pPr>
          </a:lstStyle>
          <a:p>
            <a:fld id="{944744A7-2964-4A10-A5D5-6F312EE29DB6}" type="slidenum">
              <a:rPr lang="en-US" altLang="en-US"/>
              <a:pPr/>
              <a:t>‹#›</a:t>
            </a:fld>
            <a:endParaRPr lang="en-US" altLang="en-US"/>
          </a:p>
        </p:txBody>
      </p:sp>
    </p:spTree>
    <p:extLst>
      <p:ext uri="{BB962C8B-B14F-4D97-AF65-F5344CB8AC3E}">
        <p14:creationId xmlns:p14="http://schemas.microsoft.com/office/powerpoint/2010/main" val="259564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A4894D92-8838-4CD6-9952-32492403C34D}"/>
              </a:ext>
            </a:extLst>
          </p:cNvPr>
          <p:cNvSpPr>
            <a:spLocks noGrp="1"/>
          </p:cNvSpPr>
          <p:nvPr>
            <p:ph type="dt" sz="half" idx="10"/>
          </p:nvPr>
        </p:nvSpPr>
        <p:spPr/>
        <p:txBody>
          <a:bodyPr/>
          <a:lstStyle>
            <a:lvl1pPr>
              <a:defRPr/>
            </a:lvl1pPr>
          </a:lstStyle>
          <a:p>
            <a:fld id="{A9FD34EA-E21F-4024-88F3-12FED55C93A9}" type="datetimeFigureOut">
              <a:rPr lang="en-US" altLang="en-US"/>
              <a:pPr/>
              <a:t>7/2/2026</a:t>
            </a:fld>
            <a:endParaRPr lang="en-US" altLang="en-US"/>
          </a:p>
        </p:txBody>
      </p:sp>
      <p:sp>
        <p:nvSpPr>
          <p:cNvPr id="4" name="Footer Placeholder 4">
            <a:extLst>
              <a:ext uri="{FF2B5EF4-FFF2-40B4-BE49-F238E27FC236}">
                <a16:creationId xmlns:a16="http://schemas.microsoft.com/office/drawing/2014/main" id="{FEEE0C9B-7720-4AB0-9AC9-C470CB8A636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9524E7A-985B-46B8-B891-6AC81D5EAB3E}"/>
              </a:ext>
            </a:extLst>
          </p:cNvPr>
          <p:cNvSpPr>
            <a:spLocks noGrp="1"/>
          </p:cNvSpPr>
          <p:nvPr>
            <p:ph type="sldNum" sz="quarter" idx="12"/>
          </p:nvPr>
        </p:nvSpPr>
        <p:spPr/>
        <p:txBody>
          <a:bodyPr/>
          <a:lstStyle>
            <a:lvl1pPr>
              <a:defRPr/>
            </a:lvl1pPr>
          </a:lstStyle>
          <a:p>
            <a:fld id="{EE269F5F-1A19-4580-A810-85FDA431201E}" type="slidenum">
              <a:rPr lang="en-US" altLang="en-US"/>
              <a:pPr/>
              <a:t>‹#›</a:t>
            </a:fld>
            <a:endParaRPr lang="en-US" altLang="en-US"/>
          </a:p>
        </p:txBody>
      </p:sp>
    </p:spTree>
    <p:extLst>
      <p:ext uri="{BB962C8B-B14F-4D97-AF65-F5344CB8AC3E}">
        <p14:creationId xmlns:p14="http://schemas.microsoft.com/office/powerpoint/2010/main" val="371909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B5581B9-B809-488A-999F-7849B6889FF4}"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245049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615DB6A-906F-49DD-A19A-61515D808A4C}"/>
              </a:ext>
            </a:extLst>
          </p:cNvPr>
          <p:cNvSpPr>
            <a:spLocks noGrp="1"/>
          </p:cNvSpPr>
          <p:nvPr>
            <p:ph type="dt" sz="half" idx="10"/>
          </p:nvPr>
        </p:nvSpPr>
        <p:spPr/>
        <p:txBody>
          <a:bodyPr/>
          <a:lstStyle>
            <a:lvl1pPr>
              <a:defRPr/>
            </a:lvl1pPr>
          </a:lstStyle>
          <a:p>
            <a:fld id="{3684F0EC-DDA0-4B89-BB35-D275CF99257C}" type="datetimeFigureOut">
              <a:rPr lang="en-US" altLang="en-US"/>
              <a:pPr/>
              <a:t>7/2/2026</a:t>
            </a:fld>
            <a:endParaRPr lang="en-US" altLang="en-US"/>
          </a:p>
        </p:txBody>
      </p:sp>
      <p:sp>
        <p:nvSpPr>
          <p:cNvPr id="3" name="Footer Placeholder 4">
            <a:extLst>
              <a:ext uri="{FF2B5EF4-FFF2-40B4-BE49-F238E27FC236}">
                <a16:creationId xmlns:a16="http://schemas.microsoft.com/office/drawing/2014/main" id="{DE32CE00-3E59-448E-A0BD-16797058210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F07AF8F-9957-4552-88EA-AC4223AF8D53}"/>
              </a:ext>
            </a:extLst>
          </p:cNvPr>
          <p:cNvSpPr>
            <a:spLocks noGrp="1"/>
          </p:cNvSpPr>
          <p:nvPr>
            <p:ph type="sldNum" sz="quarter" idx="12"/>
          </p:nvPr>
        </p:nvSpPr>
        <p:spPr/>
        <p:txBody>
          <a:bodyPr/>
          <a:lstStyle>
            <a:lvl1pPr>
              <a:defRPr/>
            </a:lvl1pPr>
          </a:lstStyle>
          <a:p>
            <a:fld id="{21F19AFE-85C4-466A-950C-0C0E1332BADD}" type="slidenum">
              <a:rPr lang="en-US" altLang="en-US"/>
              <a:pPr/>
              <a:t>‹#›</a:t>
            </a:fld>
            <a:endParaRPr lang="en-US" altLang="en-US"/>
          </a:p>
        </p:txBody>
      </p:sp>
    </p:spTree>
    <p:extLst>
      <p:ext uri="{BB962C8B-B14F-4D97-AF65-F5344CB8AC3E}">
        <p14:creationId xmlns:p14="http://schemas.microsoft.com/office/powerpoint/2010/main" val="107406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129E0155-71FB-4E76-9F4A-6192F94EA39D}"/>
              </a:ext>
            </a:extLst>
          </p:cNvPr>
          <p:cNvSpPr>
            <a:spLocks noGrp="1"/>
          </p:cNvSpPr>
          <p:nvPr>
            <p:ph type="dt" sz="half" idx="10"/>
          </p:nvPr>
        </p:nvSpPr>
        <p:spPr/>
        <p:txBody>
          <a:bodyPr/>
          <a:lstStyle>
            <a:lvl1pPr>
              <a:defRPr/>
            </a:lvl1pPr>
          </a:lstStyle>
          <a:p>
            <a:fld id="{6146CF68-F29B-4941-91BE-1B7BC91BC67E}" type="datetimeFigureOut">
              <a:rPr lang="en-US" altLang="en-US"/>
              <a:pPr/>
              <a:t>7/2/2026</a:t>
            </a:fld>
            <a:endParaRPr lang="en-US" altLang="en-US"/>
          </a:p>
        </p:txBody>
      </p:sp>
      <p:sp>
        <p:nvSpPr>
          <p:cNvPr id="6" name="Footer Placeholder 4">
            <a:extLst>
              <a:ext uri="{FF2B5EF4-FFF2-40B4-BE49-F238E27FC236}">
                <a16:creationId xmlns:a16="http://schemas.microsoft.com/office/drawing/2014/main" id="{3DB79DBC-471C-4721-AAA4-7E66143CCFA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28776B5-A78F-4DA5-910D-DE5F0893CA68}"/>
              </a:ext>
            </a:extLst>
          </p:cNvPr>
          <p:cNvSpPr>
            <a:spLocks noGrp="1"/>
          </p:cNvSpPr>
          <p:nvPr>
            <p:ph type="sldNum" sz="quarter" idx="12"/>
          </p:nvPr>
        </p:nvSpPr>
        <p:spPr/>
        <p:txBody>
          <a:bodyPr/>
          <a:lstStyle>
            <a:lvl1pPr>
              <a:defRPr/>
            </a:lvl1pPr>
          </a:lstStyle>
          <a:p>
            <a:fld id="{7152E4C0-7C9C-4594-95FC-2C5633F1AE09}" type="slidenum">
              <a:rPr lang="en-US" altLang="en-US"/>
              <a:pPr/>
              <a:t>‹#›</a:t>
            </a:fld>
            <a:endParaRPr lang="en-US" altLang="en-US"/>
          </a:p>
        </p:txBody>
      </p:sp>
    </p:spTree>
    <p:extLst>
      <p:ext uri="{BB962C8B-B14F-4D97-AF65-F5344CB8AC3E}">
        <p14:creationId xmlns:p14="http://schemas.microsoft.com/office/powerpoint/2010/main" val="210749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80B399D9-529B-4CEC-AF04-EED9EDA01FB6}"/>
              </a:ext>
            </a:extLst>
          </p:cNvPr>
          <p:cNvSpPr>
            <a:spLocks noGrp="1"/>
          </p:cNvSpPr>
          <p:nvPr>
            <p:ph type="dt" sz="half" idx="10"/>
          </p:nvPr>
        </p:nvSpPr>
        <p:spPr/>
        <p:txBody>
          <a:bodyPr/>
          <a:lstStyle>
            <a:lvl1pPr>
              <a:defRPr/>
            </a:lvl1pPr>
          </a:lstStyle>
          <a:p>
            <a:fld id="{3288BE98-5FEC-4DBE-AA67-C7A0BFA57A7D}" type="datetimeFigureOut">
              <a:rPr lang="en-US" altLang="en-US"/>
              <a:pPr/>
              <a:t>7/2/2026</a:t>
            </a:fld>
            <a:endParaRPr lang="en-US" altLang="en-US"/>
          </a:p>
        </p:txBody>
      </p:sp>
      <p:sp>
        <p:nvSpPr>
          <p:cNvPr id="6" name="Footer Placeholder 4">
            <a:extLst>
              <a:ext uri="{FF2B5EF4-FFF2-40B4-BE49-F238E27FC236}">
                <a16:creationId xmlns:a16="http://schemas.microsoft.com/office/drawing/2014/main" id="{ED708918-78C9-492F-9945-1770E5501C7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54DEA92-5FE4-44F3-90D6-21F80CBDA7AB}"/>
              </a:ext>
            </a:extLst>
          </p:cNvPr>
          <p:cNvSpPr>
            <a:spLocks noGrp="1"/>
          </p:cNvSpPr>
          <p:nvPr>
            <p:ph type="sldNum" sz="quarter" idx="12"/>
          </p:nvPr>
        </p:nvSpPr>
        <p:spPr/>
        <p:txBody>
          <a:bodyPr/>
          <a:lstStyle>
            <a:lvl1pPr>
              <a:defRPr/>
            </a:lvl1pPr>
          </a:lstStyle>
          <a:p>
            <a:fld id="{D7D7C5D3-43D3-467F-BB71-99A565437FD9}" type="slidenum">
              <a:rPr lang="en-US" altLang="en-US"/>
              <a:pPr/>
              <a:t>‹#›</a:t>
            </a:fld>
            <a:endParaRPr lang="en-US" altLang="en-US"/>
          </a:p>
        </p:txBody>
      </p:sp>
    </p:spTree>
    <p:extLst>
      <p:ext uri="{BB962C8B-B14F-4D97-AF65-F5344CB8AC3E}">
        <p14:creationId xmlns:p14="http://schemas.microsoft.com/office/powerpoint/2010/main" val="293127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BC9C9EB-E66F-4B7B-BF51-77AD046ECD25}"/>
              </a:ext>
            </a:extLst>
          </p:cNvPr>
          <p:cNvSpPr>
            <a:spLocks noGrp="1"/>
          </p:cNvSpPr>
          <p:nvPr>
            <p:ph type="dt" sz="half" idx="10"/>
          </p:nvPr>
        </p:nvSpPr>
        <p:spPr/>
        <p:txBody>
          <a:bodyPr/>
          <a:lstStyle>
            <a:lvl1pPr>
              <a:defRPr/>
            </a:lvl1pPr>
          </a:lstStyle>
          <a:p>
            <a:fld id="{2C9C4297-9EE8-44A0-A1C8-3D034D15FF5A}" type="datetimeFigureOut">
              <a:rPr lang="en-US" altLang="en-US"/>
              <a:pPr/>
              <a:t>7/2/2026</a:t>
            </a:fld>
            <a:endParaRPr lang="en-US" altLang="en-US"/>
          </a:p>
        </p:txBody>
      </p:sp>
      <p:sp>
        <p:nvSpPr>
          <p:cNvPr id="5" name="Footer Placeholder 4">
            <a:extLst>
              <a:ext uri="{FF2B5EF4-FFF2-40B4-BE49-F238E27FC236}">
                <a16:creationId xmlns:a16="http://schemas.microsoft.com/office/drawing/2014/main" id="{DE44901F-B633-42D4-AE86-830F1CD785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F61F0B7-F68B-4540-A753-F06468C9FC1C}"/>
              </a:ext>
            </a:extLst>
          </p:cNvPr>
          <p:cNvSpPr>
            <a:spLocks noGrp="1"/>
          </p:cNvSpPr>
          <p:nvPr>
            <p:ph type="sldNum" sz="quarter" idx="12"/>
          </p:nvPr>
        </p:nvSpPr>
        <p:spPr/>
        <p:txBody>
          <a:bodyPr/>
          <a:lstStyle>
            <a:lvl1pPr>
              <a:defRPr/>
            </a:lvl1pPr>
          </a:lstStyle>
          <a:p>
            <a:fld id="{98C2A368-0D9D-41D4-A37C-47C7F9595456}" type="slidenum">
              <a:rPr lang="en-US" altLang="en-US"/>
              <a:pPr/>
              <a:t>‹#›</a:t>
            </a:fld>
            <a:endParaRPr lang="en-US" altLang="en-US"/>
          </a:p>
        </p:txBody>
      </p:sp>
    </p:spTree>
    <p:extLst>
      <p:ext uri="{BB962C8B-B14F-4D97-AF65-F5344CB8AC3E}">
        <p14:creationId xmlns:p14="http://schemas.microsoft.com/office/powerpoint/2010/main" val="138352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82C4BDF-7278-48F8-B6D4-70147BBC9814}"/>
              </a:ext>
            </a:extLst>
          </p:cNvPr>
          <p:cNvSpPr>
            <a:spLocks noGrp="1"/>
          </p:cNvSpPr>
          <p:nvPr>
            <p:ph type="dt" sz="half" idx="10"/>
          </p:nvPr>
        </p:nvSpPr>
        <p:spPr/>
        <p:txBody>
          <a:bodyPr/>
          <a:lstStyle>
            <a:lvl1pPr>
              <a:defRPr/>
            </a:lvl1pPr>
          </a:lstStyle>
          <a:p>
            <a:fld id="{62D0237B-ED49-46FB-817F-E3E0932F48E5}" type="datetimeFigureOut">
              <a:rPr lang="en-US" altLang="en-US"/>
              <a:pPr/>
              <a:t>7/2/2026</a:t>
            </a:fld>
            <a:endParaRPr lang="en-US" altLang="en-US"/>
          </a:p>
        </p:txBody>
      </p:sp>
      <p:sp>
        <p:nvSpPr>
          <p:cNvPr id="5" name="Footer Placeholder 4">
            <a:extLst>
              <a:ext uri="{FF2B5EF4-FFF2-40B4-BE49-F238E27FC236}">
                <a16:creationId xmlns:a16="http://schemas.microsoft.com/office/drawing/2014/main" id="{75495F81-D67B-4018-B306-04AAE8F22CE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0076885-7D0E-494E-9C47-5E005835E6FB}"/>
              </a:ext>
            </a:extLst>
          </p:cNvPr>
          <p:cNvSpPr>
            <a:spLocks noGrp="1"/>
          </p:cNvSpPr>
          <p:nvPr>
            <p:ph type="sldNum" sz="quarter" idx="12"/>
          </p:nvPr>
        </p:nvSpPr>
        <p:spPr/>
        <p:txBody>
          <a:bodyPr/>
          <a:lstStyle>
            <a:lvl1pPr>
              <a:defRPr/>
            </a:lvl1pPr>
          </a:lstStyle>
          <a:p>
            <a:fld id="{76520789-08B0-4908-B1B1-31C818901F8D}" type="slidenum">
              <a:rPr lang="en-US" altLang="en-US"/>
              <a:pPr/>
              <a:t>‹#›</a:t>
            </a:fld>
            <a:endParaRPr lang="en-US" altLang="en-US"/>
          </a:p>
        </p:txBody>
      </p:sp>
    </p:spTree>
    <p:extLst>
      <p:ext uri="{BB962C8B-B14F-4D97-AF65-F5344CB8AC3E}">
        <p14:creationId xmlns:p14="http://schemas.microsoft.com/office/powerpoint/2010/main" val="3456948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B5581B9-B809-488A-999F-7849B6889FF4}"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362768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5B5581B9-B809-488A-999F-7849B6889FF4}"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36826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5581B9-B809-488A-999F-7849B6889FF4}"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207965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B5581B9-B809-488A-999F-7849B6889FF4}"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352893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B5581B9-B809-488A-999F-7849B6889FF4}"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160709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00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5581B9-B809-488A-999F-7849B6889FF4}" type="datetimeFigureOut">
              <a:rPr lang="en-GB" smtClean="0"/>
              <a:t>02/07/2026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2A9770-6C0A-4E29-9DAA-12D2CB86B1E6}" type="slidenum">
              <a:rPr lang="en-GB" smtClean="0"/>
              <a:t>‹#›</a:t>
            </a:fld>
            <a:endParaRPr lang="en-GB"/>
          </a:p>
        </p:txBody>
      </p:sp>
    </p:spTree>
    <p:extLst>
      <p:ext uri="{BB962C8B-B14F-4D97-AF65-F5344CB8AC3E}">
        <p14:creationId xmlns:p14="http://schemas.microsoft.com/office/powerpoint/2010/main" val="21112866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900CC"/>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61222E2-63E2-4410-93D3-96DD00D105E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DC411B6B-8092-4629-9B98-3028107DA02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3B0988D4-68B9-4D06-8BDA-A8642061B011}"/>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defRPr>
            </a:lvl1pPr>
          </a:lstStyle>
          <a:p>
            <a:fld id="{99D908F6-B7F1-42B6-81F5-BFDA7FDBFC47}" type="datetimeFigureOut">
              <a:rPr lang="en-US" altLang="en-US">
                <a:latin typeface="Calibri"/>
              </a:rPr>
              <a:pPr/>
              <a:t>7/2/2026</a:t>
            </a:fld>
            <a:endParaRPr lang="en-US" altLang="en-US">
              <a:latin typeface="Calibri"/>
            </a:endParaRPr>
          </a:p>
        </p:txBody>
      </p:sp>
      <p:sp>
        <p:nvSpPr>
          <p:cNvPr id="5" name="Footer Placeholder 4">
            <a:extLst>
              <a:ext uri="{FF2B5EF4-FFF2-40B4-BE49-F238E27FC236}">
                <a16:creationId xmlns:a16="http://schemas.microsoft.com/office/drawing/2014/main" id="{96AF076F-479B-4659-B8FA-85EFA61CE4A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0766C0C9-5C67-4991-9F2A-14DB8788752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defRPr>
            </a:lvl1pPr>
          </a:lstStyle>
          <a:p>
            <a:fld id="{F68B0D68-2EB4-466A-9044-D0B37E5222A8}"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8294380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B8DE7FA-B8E7-4F68-BDED-121DFF3F184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E3B58940-8E7A-40EC-80AD-2C950FDBE57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C1C79C3-D3C2-4FC2-9270-EF6A5EAF2397}"/>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cs typeface="Arial" panose="020B0604020202020204" pitchFamily="34" charset="0"/>
              </a:defRPr>
            </a:lvl1pPr>
          </a:lstStyle>
          <a:p>
            <a:pPr>
              <a:defRPr/>
            </a:pPr>
            <a:fld id="{CB5B8EDC-D924-4F9E-A680-03A1A4DFBB60}" type="datetimeFigureOut">
              <a:rPr lang="en-US" altLang="en-US"/>
              <a:pPr>
                <a:defRPr/>
              </a:pPr>
              <a:t>7/2/2026</a:t>
            </a:fld>
            <a:endParaRPr lang="en-GB" altLang="en-US"/>
          </a:p>
        </p:txBody>
      </p:sp>
      <p:sp>
        <p:nvSpPr>
          <p:cNvPr id="5" name="Footer Placeholder 4">
            <a:extLst>
              <a:ext uri="{FF2B5EF4-FFF2-40B4-BE49-F238E27FC236}">
                <a16:creationId xmlns:a16="http://schemas.microsoft.com/office/drawing/2014/main" id="{55FDFAF3-D79B-40EE-BF04-6C3387241DF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24B1C990-53CD-4A2E-9AF4-0859CB0E47C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Arial" panose="020B0604020202020204" pitchFamily="34" charset="0"/>
              </a:defRPr>
            </a:lvl1pPr>
          </a:lstStyle>
          <a:p>
            <a:pPr>
              <a:defRPr/>
            </a:pPr>
            <a:fld id="{B94929BB-9973-418B-B620-25815ED3AC56}" type="slidenum">
              <a:rPr lang="en-GB" altLang="en-US"/>
              <a:pPr>
                <a:defRPr/>
              </a:pPr>
              <a:t>‹#›</a:t>
            </a:fld>
            <a:endParaRPr lang="en-GB" altLang="en-US"/>
          </a:p>
        </p:txBody>
      </p:sp>
    </p:spTree>
    <p:extLst>
      <p:ext uri="{BB962C8B-B14F-4D97-AF65-F5344CB8AC3E}">
        <p14:creationId xmlns:p14="http://schemas.microsoft.com/office/powerpoint/2010/main" val="179974280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190137F-C286-4053-9246-EA7F758BA49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E987D0AC-D902-4F1C-BD77-448BD72307D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2DAE3D41-32C8-4D5D-8E31-9B1F3F8EE7B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defRPr>
            </a:lvl1pPr>
          </a:lstStyle>
          <a:p>
            <a:fld id="{07325A1E-EEAB-4081-9D9B-33843A6ACFC4}" type="datetimeFigureOut">
              <a:rPr lang="en-US" altLang="en-US"/>
              <a:pPr/>
              <a:t>7/2/2026</a:t>
            </a:fld>
            <a:endParaRPr lang="en-US" altLang="en-US"/>
          </a:p>
        </p:txBody>
      </p:sp>
      <p:sp>
        <p:nvSpPr>
          <p:cNvPr id="5" name="Footer Placeholder 4">
            <a:extLst>
              <a:ext uri="{FF2B5EF4-FFF2-40B4-BE49-F238E27FC236}">
                <a16:creationId xmlns:a16="http://schemas.microsoft.com/office/drawing/2014/main" id="{00A5DC6F-62B3-4CD3-BE72-452347AFE9D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BAC7EB02-CA6D-4A9F-BAAD-1E734DE2772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defRPr>
            </a:lvl1pPr>
          </a:lstStyle>
          <a:p>
            <a:fld id="{C1AF2972-CD88-4E32-93AD-03039D5FD7BE}" type="slidenum">
              <a:rPr lang="en-US" altLang="en-US"/>
              <a:pPr/>
              <a:t>‹#›</a:t>
            </a:fld>
            <a:endParaRPr lang="en-US" altLang="en-US"/>
          </a:p>
        </p:txBody>
      </p:sp>
    </p:spTree>
    <p:extLst>
      <p:ext uri="{BB962C8B-B14F-4D97-AF65-F5344CB8AC3E}">
        <p14:creationId xmlns:p14="http://schemas.microsoft.com/office/powerpoint/2010/main" val="3788637282"/>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2.tm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ERM39FzNMUU?feature=oembed" TargetMode="External"/><Relationship Id="rId5" Type="http://schemas.openxmlformats.org/officeDocument/2006/relationships/hyperlink" Target="https://youtu.be/VX3flNB5ffY?si=KTAQPqpXUxcPJ55G"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0.xml"/><Relationship Id="rId4" Type="http://schemas.openxmlformats.org/officeDocument/2006/relationships/image" Target="../media/image2.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G_6429">
            <a:hlinkClick r:id="" action="ppaction://media"/>
            <a:extLst>
              <a:ext uri="{FF2B5EF4-FFF2-40B4-BE49-F238E27FC236}">
                <a16:creationId xmlns:a16="http://schemas.microsoft.com/office/drawing/2014/main" id="{63C7C137-F413-FABC-D32C-88A70CE1D2E0}"/>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2032" r="9255" b="30652"/>
          <a:stretch>
            <a:fillRect/>
          </a:stretch>
        </p:blipFill>
        <p:spPr>
          <a:xfrm>
            <a:off x="2090531" y="0"/>
            <a:ext cx="4962939" cy="6846286"/>
          </a:xfrm>
          <a:prstGeom prst="rect">
            <a:avLst/>
          </a:prstGeom>
          <a:ln>
            <a:solidFill>
              <a:schemeClr val="bg1"/>
            </a:solidFill>
          </a:ln>
        </p:spPr>
      </p:pic>
      <p:pic>
        <p:nvPicPr>
          <p:cNvPr id="4" name="Picture 3">
            <a:extLst>
              <a:ext uri="{FF2B5EF4-FFF2-40B4-BE49-F238E27FC236}">
                <a16:creationId xmlns:a16="http://schemas.microsoft.com/office/drawing/2014/main" id="{CDDC33B5-FBEE-75C3-3439-A705DFEC6D43}"/>
              </a:ext>
            </a:extLst>
          </p:cNvPr>
          <p:cNvPicPr>
            <a:picLocks noChangeAspect="1"/>
          </p:cNvPicPr>
          <p:nvPr/>
        </p:nvPicPr>
        <p:blipFill>
          <a:blip r:embed="rId6"/>
          <a:srcRect l="31282"/>
          <a:stretch>
            <a:fillRect/>
          </a:stretch>
        </p:blipFill>
        <p:spPr>
          <a:xfrm>
            <a:off x="7679635" y="6105173"/>
            <a:ext cx="1351515" cy="636098"/>
          </a:xfrm>
          <a:prstGeom prst="rect">
            <a:avLst/>
          </a:prstGeom>
        </p:spPr>
      </p:pic>
    </p:spTree>
    <p:extLst>
      <p:ext uri="{BB962C8B-B14F-4D97-AF65-F5344CB8AC3E}">
        <p14:creationId xmlns:p14="http://schemas.microsoft.com/office/powerpoint/2010/main" val="114025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a person holding a group of children&#10;&#10;AI-generated content may be incorrect.">
            <a:extLst>
              <a:ext uri="{FF2B5EF4-FFF2-40B4-BE49-F238E27FC236}">
                <a16:creationId xmlns:a16="http://schemas.microsoft.com/office/drawing/2014/main" id="{46A2A8E9-EB5C-34A7-59AF-EBEE48030EA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82279"/>
            <a:ext cx="9144000" cy="6293441"/>
          </a:xfrm>
          <a:prstGeom prst="rect">
            <a:avLst/>
          </a:prstGeom>
          <a:ln>
            <a:solidFill>
              <a:schemeClr val="bg1"/>
            </a:solidFill>
          </a:ln>
        </p:spPr>
      </p:pic>
      <p:sp>
        <p:nvSpPr>
          <p:cNvPr id="4" name="TextBox 3">
            <a:extLst>
              <a:ext uri="{FF2B5EF4-FFF2-40B4-BE49-F238E27FC236}">
                <a16:creationId xmlns:a16="http://schemas.microsoft.com/office/drawing/2014/main" id="{08A4CEFE-707B-7B05-22FD-AD062DCF44BB}"/>
              </a:ext>
            </a:extLst>
          </p:cNvPr>
          <p:cNvSpPr txBox="1"/>
          <p:nvPr/>
        </p:nvSpPr>
        <p:spPr>
          <a:xfrm>
            <a:off x="4276152" y="6589957"/>
            <a:ext cx="482619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100">
                <a:solidFill>
                  <a:schemeClr val="bg1"/>
                </a:solidFill>
                <a:latin typeface="Century Gothic"/>
                <a:ea typeface="Calibri"/>
                <a:cs typeface="Calibri"/>
              </a:rPr>
              <a:t>Image © Jesus MAFA, from Vanderbilt Library</a:t>
            </a:r>
          </a:p>
        </p:txBody>
      </p:sp>
    </p:spTree>
    <p:extLst>
      <p:ext uri="{BB962C8B-B14F-4D97-AF65-F5344CB8AC3E}">
        <p14:creationId xmlns:p14="http://schemas.microsoft.com/office/powerpoint/2010/main" val="465835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431D2-1F10-8EAD-7558-976EFDF4ACEA}"/>
              </a:ext>
            </a:extLst>
          </p:cNvPr>
          <p:cNvSpPr>
            <a:spLocks noGrp="1"/>
          </p:cNvSpPr>
          <p:nvPr>
            <p:ph type="title"/>
          </p:nvPr>
        </p:nvSpPr>
        <p:spPr/>
        <p:txBody>
          <a:bodyPr/>
          <a:lstStyle/>
          <a:p>
            <a:r>
              <a:rPr lang="en-US">
                <a:solidFill>
                  <a:schemeClr val="bg1"/>
                </a:solidFill>
              </a:rPr>
              <a:t>Video by Bishop Paul</a:t>
            </a:r>
            <a:endParaRPr lang="en-GB">
              <a:solidFill>
                <a:schemeClr val="bg1"/>
              </a:solidFill>
            </a:endParaRPr>
          </a:p>
        </p:txBody>
      </p:sp>
      <p:pic>
        <p:nvPicPr>
          <p:cNvPr id="4" name="Online Media 3" title="Vacancy in See | Schools Consultation (with captions)">
            <a:hlinkClick r:id="" action="ppaction://media"/>
            <a:extLst>
              <a:ext uri="{FF2B5EF4-FFF2-40B4-BE49-F238E27FC236}">
                <a16:creationId xmlns:a16="http://schemas.microsoft.com/office/drawing/2014/main" id="{070C95DF-071D-CAF5-B65A-FC3BBF30577A}"/>
              </a:ext>
            </a:extLst>
          </p:cNvPr>
          <p:cNvPicPr>
            <a:picLocks noGrp="1" noRot="1" noChangeAspect="1"/>
          </p:cNvPicPr>
          <p:nvPr>
            <p:ph idx="1"/>
            <a:videoFile r:link="rId1"/>
          </p:nvPr>
        </p:nvPicPr>
        <p:blipFill>
          <a:blip r:embed="rId4"/>
          <a:stretch>
            <a:fillRect/>
          </a:stretch>
        </p:blipFill>
        <p:spPr>
          <a:xfrm>
            <a:off x="720725" y="1825625"/>
            <a:ext cx="7702550" cy="4351338"/>
          </a:xfrm>
          <a:prstGeom prst="rect">
            <a:avLst/>
          </a:prstGeom>
        </p:spPr>
      </p:pic>
      <p:sp>
        <p:nvSpPr>
          <p:cNvPr id="5" name="TextBox 4">
            <a:extLst>
              <a:ext uri="{FF2B5EF4-FFF2-40B4-BE49-F238E27FC236}">
                <a16:creationId xmlns:a16="http://schemas.microsoft.com/office/drawing/2014/main" id="{67C8F50E-DB07-D5E6-2B37-740E0B4E0912}"/>
              </a:ext>
            </a:extLst>
          </p:cNvPr>
          <p:cNvSpPr txBox="1"/>
          <p:nvPr/>
        </p:nvSpPr>
        <p:spPr>
          <a:xfrm>
            <a:off x="6202017" y="967409"/>
            <a:ext cx="2313333" cy="523220"/>
          </a:xfrm>
          <a:prstGeom prst="rect">
            <a:avLst/>
          </a:prstGeom>
          <a:noFill/>
        </p:spPr>
        <p:txBody>
          <a:bodyPr wrap="square" rtlCol="0">
            <a:spAutoFit/>
          </a:bodyPr>
          <a:lstStyle/>
          <a:p>
            <a:r>
              <a:rPr lang="en-US" sz="2800" dirty="0">
                <a:solidFill>
                  <a:schemeClr val="bg1"/>
                </a:solidFill>
                <a:hlinkClick r:id="rId5"/>
              </a:rPr>
              <a:t>Y</a:t>
            </a:r>
            <a:r>
              <a:rPr lang="en-GB" sz="2800" dirty="0" err="1">
                <a:solidFill>
                  <a:schemeClr val="bg1"/>
                </a:solidFill>
                <a:hlinkClick r:id="rId5"/>
              </a:rPr>
              <a:t>ouTube</a:t>
            </a:r>
            <a:r>
              <a:rPr lang="en-GB" sz="2800" dirty="0">
                <a:solidFill>
                  <a:schemeClr val="bg1"/>
                </a:solidFill>
                <a:hlinkClick r:id="rId5"/>
              </a:rPr>
              <a:t> Link </a:t>
            </a:r>
            <a:endParaRPr lang="en-GB" sz="2800" dirty="0">
              <a:solidFill>
                <a:schemeClr val="bg1"/>
              </a:solidFill>
            </a:endParaRPr>
          </a:p>
        </p:txBody>
      </p:sp>
    </p:spTree>
    <p:extLst>
      <p:ext uri="{BB962C8B-B14F-4D97-AF65-F5344CB8AC3E}">
        <p14:creationId xmlns:p14="http://schemas.microsoft.com/office/powerpoint/2010/main" val="423701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E5A61A-E412-9635-FD1F-41A6B4E6C0DD}"/>
              </a:ext>
            </a:extLst>
          </p:cNvPr>
          <p:cNvSpPr txBox="1"/>
          <p:nvPr/>
        </p:nvSpPr>
        <p:spPr>
          <a:xfrm>
            <a:off x="206972" y="252399"/>
            <a:ext cx="8721804" cy="769441"/>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400" b="1" i="0" u="none" strike="noStrike" kern="0" cap="none" spc="0" normalizeH="0" baseline="0" noProof="0">
                <a:ln>
                  <a:noFill/>
                </a:ln>
                <a:solidFill>
                  <a:prstClr val="white"/>
                </a:solidFill>
                <a:effectLst/>
                <a:uLnTx/>
                <a:uFillTx/>
                <a:latin typeface="Century Gothic" panose="020B0502020202020204" pitchFamily="34" charset="0"/>
              </a:rPr>
              <a:t>What do you think?</a:t>
            </a:r>
            <a:endParaRPr kumimoji="0" lang="en-GB" sz="4800" b="1" i="0" u="none" strike="noStrike" kern="0" cap="none" spc="0" normalizeH="0" baseline="0" noProof="0">
              <a:ln>
                <a:noFill/>
              </a:ln>
              <a:solidFill>
                <a:prstClr val="white"/>
              </a:solidFill>
              <a:effectLst/>
              <a:uLnTx/>
              <a:uFillTx/>
              <a:latin typeface="Century Gothic" panose="020B0502020202020204" pitchFamily="34" charset="0"/>
            </a:endParaRPr>
          </a:p>
        </p:txBody>
      </p:sp>
      <p:pic>
        <p:nvPicPr>
          <p:cNvPr id="5" name="Graphic 4" descr="Heart with solid fill">
            <a:extLst>
              <a:ext uri="{FF2B5EF4-FFF2-40B4-BE49-F238E27FC236}">
                <a16:creationId xmlns:a16="http://schemas.microsoft.com/office/drawing/2014/main" id="{6D1349C7-05C9-0B2D-FF63-3C519C7A17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67759" y="5125036"/>
            <a:ext cx="1841180" cy="1841180"/>
          </a:xfrm>
          <a:prstGeom prst="rect">
            <a:avLst/>
          </a:prstGeom>
        </p:spPr>
      </p:pic>
      <p:pic>
        <p:nvPicPr>
          <p:cNvPr id="7" name="Graphic 6" descr="Backpack with solid fill">
            <a:extLst>
              <a:ext uri="{FF2B5EF4-FFF2-40B4-BE49-F238E27FC236}">
                <a16:creationId xmlns:a16="http://schemas.microsoft.com/office/drawing/2014/main" id="{3E1953FD-BD8F-B6DC-BB0A-13008207E4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01598" y="5178397"/>
            <a:ext cx="1744141" cy="1744141"/>
          </a:xfrm>
          <a:prstGeom prst="rect">
            <a:avLst/>
          </a:prstGeom>
        </p:spPr>
      </p:pic>
      <p:grpSp>
        <p:nvGrpSpPr>
          <p:cNvPr id="11" name="Group 10">
            <a:extLst>
              <a:ext uri="{FF2B5EF4-FFF2-40B4-BE49-F238E27FC236}">
                <a16:creationId xmlns:a16="http://schemas.microsoft.com/office/drawing/2014/main" id="{7ECE762D-8E94-1617-8C7D-570E8151401B}"/>
              </a:ext>
            </a:extLst>
          </p:cNvPr>
          <p:cNvGrpSpPr/>
          <p:nvPr/>
        </p:nvGrpSpPr>
        <p:grpSpPr>
          <a:xfrm rot="21351573">
            <a:off x="6054577" y="4945753"/>
            <a:ext cx="1820801" cy="1848441"/>
            <a:chOff x="7956376" y="5301208"/>
            <a:chExt cx="862904" cy="878109"/>
          </a:xfrm>
        </p:grpSpPr>
        <p:pic>
          <p:nvPicPr>
            <p:cNvPr id="12" name="Graphic 23" descr="Hand with solid fill">
              <a:extLst>
                <a:ext uri="{FF2B5EF4-FFF2-40B4-BE49-F238E27FC236}">
                  <a16:creationId xmlns:a16="http://schemas.microsoft.com/office/drawing/2014/main" id="{B05966D9-9B7B-D683-EA00-8C7E6A47DB9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3051630">
              <a:off x="7956376" y="5301208"/>
              <a:ext cx="821432" cy="821432"/>
            </a:xfrm>
            <a:prstGeom prst="rect">
              <a:avLst/>
            </a:prstGeom>
          </p:spPr>
        </p:pic>
        <p:pic>
          <p:nvPicPr>
            <p:cNvPr id="13" name="Graphic 23" descr="Hand with solid fill">
              <a:extLst>
                <a:ext uri="{FF2B5EF4-FFF2-40B4-BE49-F238E27FC236}">
                  <a16:creationId xmlns:a16="http://schemas.microsoft.com/office/drawing/2014/main" id="{5BFD5738-72EB-CF1D-5D62-01EADBC5BCC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3547580">
              <a:off x="7997848" y="5357885"/>
              <a:ext cx="821432" cy="821432"/>
            </a:xfrm>
            <a:prstGeom prst="rect">
              <a:avLst/>
            </a:prstGeom>
          </p:spPr>
        </p:pic>
      </p:grpSp>
      <p:pic>
        <p:nvPicPr>
          <p:cNvPr id="4" name="Picture 3" descr="A person in a red robe with a cross and a child in a room with other people&#10;&#10;AI-generated content may be incorrect.">
            <a:extLst>
              <a:ext uri="{FF2B5EF4-FFF2-40B4-BE49-F238E27FC236}">
                <a16:creationId xmlns:a16="http://schemas.microsoft.com/office/drawing/2014/main" id="{538383C0-5437-8486-560B-EEC15DE74236}"/>
              </a:ext>
            </a:extLst>
          </p:cNvPr>
          <p:cNvPicPr>
            <a:picLocks noChangeAspect="1"/>
          </p:cNvPicPr>
          <p:nvPr/>
        </p:nvPicPr>
        <p:blipFill>
          <a:blip r:embed="rId6" cstate="email">
            <a:extLst>
              <a:ext uri="{28A0092B-C50C-407E-A947-70E740481C1C}">
                <a14:useLocalDpi xmlns:a14="http://schemas.microsoft.com/office/drawing/2010/main"/>
              </a:ext>
            </a:extLst>
          </a:blip>
          <a:srcRect r="-118"/>
          <a:stretch>
            <a:fillRect/>
          </a:stretch>
        </p:blipFill>
        <p:spPr>
          <a:xfrm>
            <a:off x="232372" y="1190939"/>
            <a:ext cx="8670481" cy="3950888"/>
          </a:xfrm>
          <a:prstGeom prst="rect">
            <a:avLst/>
          </a:prstGeom>
          <a:ln>
            <a:solidFill>
              <a:schemeClr val="tx1"/>
            </a:solidFill>
          </a:ln>
        </p:spPr>
      </p:pic>
    </p:spTree>
    <p:extLst>
      <p:ext uri="{BB962C8B-B14F-4D97-AF65-F5344CB8AC3E}">
        <p14:creationId xmlns:p14="http://schemas.microsoft.com/office/powerpoint/2010/main" val="28774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6E513-A288-0013-C65F-FA23CB1DD1A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C23FC93-A86E-75C1-9499-5AAFD771761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13765" y="274170"/>
            <a:ext cx="3881717" cy="6309659"/>
          </a:xfrm>
          <a:prstGeom prst="rect">
            <a:avLst/>
          </a:prstGeom>
          <a:ln>
            <a:solidFill>
              <a:schemeClr val="tx1"/>
            </a:solidFill>
          </a:ln>
        </p:spPr>
      </p:pic>
      <p:sp>
        <p:nvSpPr>
          <p:cNvPr id="3" name="TextBox 2">
            <a:extLst>
              <a:ext uri="{FF2B5EF4-FFF2-40B4-BE49-F238E27FC236}">
                <a16:creationId xmlns:a16="http://schemas.microsoft.com/office/drawing/2014/main" id="{22B41920-5E89-05FA-F523-C595C760C997}"/>
              </a:ext>
            </a:extLst>
          </p:cNvPr>
          <p:cNvSpPr txBox="1"/>
          <p:nvPr/>
        </p:nvSpPr>
        <p:spPr>
          <a:xfrm>
            <a:off x="4564316" y="1349829"/>
            <a:ext cx="4265919" cy="4154984"/>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400" b="1" i="0" u="none" strike="noStrike" kern="0" cap="none" spc="0" normalizeH="0" baseline="0" noProof="0">
                <a:ln>
                  <a:noFill/>
                </a:ln>
                <a:solidFill>
                  <a:prstClr val="white"/>
                </a:solidFill>
                <a:effectLst/>
                <a:uLnTx/>
                <a:uFillTx/>
                <a:latin typeface="Century Gothic" panose="020B0502020202020204" pitchFamily="34" charset="0"/>
              </a:rPr>
              <a:t>We will share your ideas with vicars who are thinking about being our new bishop.</a:t>
            </a:r>
            <a:endParaRPr kumimoji="0" lang="en-GB" sz="4800" b="1" i="0" u="none" strike="noStrike" kern="0" cap="none" spc="0" normalizeH="0" baseline="0" noProof="0">
              <a:ln>
                <a:noFill/>
              </a:ln>
              <a:solidFill>
                <a:prstClr val="white"/>
              </a:solidFill>
              <a:effectLst/>
              <a:uLnTx/>
              <a:uFillTx/>
              <a:latin typeface="Century Gothic" panose="020B0502020202020204" pitchFamily="34" charset="0"/>
            </a:endParaRPr>
          </a:p>
        </p:txBody>
      </p:sp>
    </p:spTree>
    <p:extLst>
      <p:ext uri="{BB962C8B-B14F-4D97-AF65-F5344CB8AC3E}">
        <p14:creationId xmlns:p14="http://schemas.microsoft.com/office/powerpoint/2010/main" val="1067632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AD23C7-3F74-D319-A155-4D29745EAD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108" y="710001"/>
            <a:ext cx="4803677" cy="4803677"/>
          </a:xfrm>
          <a:prstGeom prst="rect">
            <a:avLst/>
          </a:prstGeom>
        </p:spPr>
      </p:pic>
      <p:pic>
        <p:nvPicPr>
          <p:cNvPr id="4" name="Picture 3">
            <a:extLst>
              <a:ext uri="{FF2B5EF4-FFF2-40B4-BE49-F238E27FC236}">
                <a16:creationId xmlns:a16="http://schemas.microsoft.com/office/drawing/2014/main" id="{4D45CC92-B1CB-C06E-2918-5C7A575726B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301410" y="4081670"/>
            <a:ext cx="2431773" cy="2431773"/>
          </a:xfrm>
          <a:prstGeom prst="rect">
            <a:avLst/>
          </a:prstGeom>
        </p:spPr>
      </p:pic>
      <p:cxnSp>
        <p:nvCxnSpPr>
          <p:cNvPr id="6" name="Straight Arrow Connector 5">
            <a:extLst>
              <a:ext uri="{FF2B5EF4-FFF2-40B4-BE49-F238E27FC236}">
                <a16:creationId xmlns:a16="http://schemas.microsoft.com/office/drawing/2014/main" id="{8F0140B2-0C57-D448-77D5-AE98DE5E3C2E}"/>
              </a:ext>
            </a:extLst>
          </p:cNvPr>
          <p:cNvCxnSpPr>
            <a:cxnSpLocks/>
          </p:cNvCxnSpPr>
          <p:nvPr/>
        </p:nvCxnSpPr>
        <p:spPr>
          <a:xfrm flipH="1">
            <a:off x="4161061" y="815513"/>
            <a:ext cx="2663808" cy="146436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10A5B02-E0EF-D55C-D45F-7674E44B7A99}"/>
              </a:ext>
            </a:extLst>
          </p:cNvPr>
          <p:cNvSpPr txBox="1"/>
          <p:nvPr/>
        </p:nvSpPr>
        <p:spPr>
          <a:xfrm>
            <a:off x="6824869" y="742123"/>
            <a:ext cx="1987826" cy="1200329"/>
          </a:xfrm>
          <a:prstGeom prst="rect">
            <a:avLst/>
          </a:prstGeom>
          <a:noFill/>
        </p:spPr>
        <p:txBody>
          <a:bodyPr wrap="square" rtlCol="0">
            <a:spAutoFit/>
          </a:bodyPr>
          <a:lstStyle/>
          <a:p>
            <a:r>
              <a:rPr lang="en-US" sz="2400" b="1" dirty="0"/>
              <a:t>Age 13 and under use this form.</a:t>
            </a:r>
            <a:endParaRPr lang="en-GB" sz="2400" b="1" dirty="0"/>
          </a:p>
        </p:txBody>
      </p:sp>
      <p:sp>
        <p:nvSpPr>
          <p:cNvPr id="14" name="TextBox 13">
            <a:extLst>
              <a:ext uri="{FF2B5EF4-FFF2-40B4-BE49-F238E27FC236}">
                <a16:creationId xmlns:a16="http://schemas.microsoft.com/office/drawing/2014/main" id="{90097F75-F546-F4A0-7057-659AD64B38F9}"/>
              </a:ext>
            </a:extLst>
          </p:cNvPr>
          <p:cNvSpPr txBox="1"/>
          <p:nvPr/>
        </p:nvSpPr>
        <p:spPr>
          <a:xfrm>
            <a:off x="915513" y="6062379"/>
            <a:ext cx="457200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 14 and older use this form.</a:t>
            </a:r>
            <a:endParaRPr kumimoji="0" lang="en-GB" sz="24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17" name="Picture 16">
            <a:extLst>
              <a:ext uri="{FF2B5EF4-FFF2-40B4-BE49-F238E27FC236}">
                <a16:creationId xmlns:a16="http://schemas.microsoft.com/office/drawing/2014/main" id="{3C02CD38-7325-0F7D-7C24-E6B52EE429C5}"/>
              </a:ext>
            </a:extLst>
          </p:cNvPr>
          <p:cNvPicPr>
            <a:picLocks noChangeAspect="1"/>
          </p:cNvPicPr>
          <p:nvPr/>
        </p:nvPicPr>
        <p:blipFill>
          <a:blip r:embed="rId5"/>
          <a:stretch>
            <a:fillRect/>
          </a:stretch>
        </p:blipFill>
        <p:spPr>
          <a:xfrm rot="11915371">
            <a:off x="4134084" y="4687857"/>
            <a:ext cx="2706859" cy="2005758"/>
          </a:xfrm>
          <a:prstGeom prst="rect">
            <a:avLst/>
          </a:prstGeom>
        </p:spPr>
      </p:pic>
    </p:spTree>
    <p:extLst>
      <p:ext uri="{BB962C8B-B14F-4D97-AF65-F5344CB8AC3E}">
        <p14:creationId xmlns:p14="http://schemas.microsoft.com/office/powerpoint/2010/main" val="218234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00CC"/>
        </a:solidFill>
        <a:effectLst/>
      </p:bgPr>
    </p:bg>
    <p:spTree>
      <p:nvGrpSpPr>
        <p:cNvPr id="1" name=""/>
        <p:cNvGrpSpPr/>
        <p:nvPr/>
      </p:nvGrpSpPr>
      <p:grpSpPr>
        <a:xfrm>
          <a:off x="0" y="0"/>
          <a:ext cx="0" cy="0"/>
          <a:chOff x="0" y="0"/>
          <a:chExt cx="0" cy="0"/>
        </a:xfrm>
      </p:grpSpPr>
      <p:sp>
        <p:nvSpPr>
          <p:cNvPr id="7" name="Text Box 8">
            <a:extLst>
              <a:ext uri="{FF2B5EF4-FFF2-40B4-BE49-F238E27FC236}">
                <a16:creationId xmlns:a16="http://schemas.microsoft.com/office/drawing/2014/main" id="{231DDBB1-7C4A-4514-897F-55F10780457B}"/>
              </a:ext>
            </a:extLst>
          </p:cNvPr>
          <p:cNvSpPr txBox="1">
            <a:spLocks noChangeArrowheads="1"/>
          </p:cNvSpPr>
          <p:nvPr/>
        </p:nvSpPr>
        <p:spPr bwMode="auto">
          <a:xfrm>
            <a:off x="78735" y="4480151"/>
            <a:ext cx="8986529" cy="2395781"/>
          </a:xfrm>
          <a:prstGeom prst="rect">
            <a:avLst/>
          </a:prstGeom>
          <a:noFill/>
          <a:ln w="38100" cmpd="dbl">
            <a:no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200" b="1" i="0" u="none" strike="noStrike" kern="1200" cap="none" spc="0" normalizeH="0" baseline="0" noProof="0">
                <a:ln>
                  <a:noFill/>
                </a:ln>
                <a:solidFill>
                  <a:prstClr val="white"/>
                </a:solidFill>
                <a:effectLst/>
                <a:uLnTx/>
                <a:uFillTx/>
                <a:latin typeface="Century Gothic" panose="020B0502020202020204" pitchFamily="34" charset="0"/>
                <a:ea typeface="MS PGothic" panose="020B0600070205080204" pitchFamily="34" charset="-128"/>
                <a:cs typeface="+mn-cs"/>
              </a:rPr>
              <a:t>O God, who gives wisdom to all who ask, </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200" b="1" i="0" u="none" strike="noStrike" kern="1200" cap="none" spc="0" normalizeH="0" baseline="0" noProof="0">
                <a:ln>
                  <a:noFill/>
                </a:ln>
                <a:solidFill>
                  <a:prstClr val="white"/>
                </a:solidFill>
                <a:effectLst/>
                <a:uLnTx/>
                <a:uFillTx/>
                <a:latin typeface="Century Gothic" panose="020B0502020202020204" pitchFamily="34" charset="0"/>
                <a:ea typeface="MS PGothic" panose="020B0600070205080204" pitchFamily="34" charset="-128"/>
                <a:cs typeface="+mn-cs"/>
              </a:rPr>
              <a:t>We are grateful for all those who lead us…. in our schools….our churches…..our community….and our wider world…..and especially now, as we pray for whoever will be our new Bishop.</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200" b="1" i="0" u="none" strike="noStrike" kern="1200" cap="none" spc="0" normalizeH="0" baseline="0" noProof="0">
                <a:ln>
                  <a:noFill/>
                </a:ln>
                <a:solidFill>
                  <a:prstClr val="white"/>
                </a:solidFill>
                <a:effectLst/>
                <a:uLnTx/>
                <a:uFillTx/>
                <a:latin typeface="Century Gothic" panose="020B0502020202020204" pitchFamily="34" charset="0"/>
                <a:ea typeface="MS PGothic" panose="020B0600070205080204" pitchFamily="34" charset="-128"/>
                <a:cs typeface="+mn-cs"/>
              </a:rPr>
              <a:t>Please guide their thoughts and their hearts as they respond to your call to shepherd this flock in the Diocese of Guildford.</a:t>
            </a:r>
          </a:p>
        </p:txBody>
      </p:sp>
      <p:pic>
        <p:nvPicPr>
          <p:cNvPr id="3" name="Picture 2">
            <a:extLst>
              <a:ext uri="{FF2B5EF4-FFF2-40B4-BE49-F238E27FC236}">
                <a16:creationId xmlns:a16="http://schemas.microsoft.com/office/drawing/2014/main" id="{D5CE3154-5B6F-F691-A515-58530A550A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2121" y="151659"/>
            <a:ext cx="5619758" cy="4214819"/>
          </a:xfrm>
          <a:prstGeom prst="rect">
            <a:avLst/>
          </a:prstGeom>
          <a:ln>
            <a:solidFill>
              <a:schemeClr val="bg1"/>
            </a:solidFill>
          </a:ln>
        </p:spPr>
      </p:pic>
    </p:spTree>
    <p:extLst>
      <p:ext uri="{BB962C8B-B14F-4D97-AF65-F5344CB8AC3E}">
        <p14:creationId xmlns:p14="http://schemas.microsoft.com/office/powerpoint/2010/main" val="370160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 picture containing text&#10;&#10;Description automatically generated">
            <a:extLst>
              <a:ext uri="{FF2B5EF4-FFF2-40B4-BE49-F238E27FC236}">
                <a16:creationId xmlns:a16="http://schemas.microsoft.com/office/drawing/2014/main" id="{20B24564-7351-4BA6-BACC-5C8CEB36920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842963"/>
            <a:ext cx="9137650" cy="517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8A31594-1C9F-6473-2C71-88EAE17B1AE7}"/>
              </a:ext>
            </a:extLst>
          </p:cNvPr>
          <p:cNvPicPr>
            <a:picLocks noChangeAspect="1"/>
          </p:cNvPicPr>
          <p:nvPr/>
        </p:nvPicPr>
        <p:blipFill>
          <a:blip r:embed="rId4"/>
          <a:srcRect l="31282"/>
          <a:stretch>
            <a:fillRect/>
          </a:stretch>
        </p:blipFill>
        <p:spPr>
          <a:xfrm>
            <a:off x="7679635" y="6105173"/>
            <a:ext cx="1351515" cy="6360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133</TotalTime>
  <Words>699</Words>
  <Application>Microsoft Office PowerPoint</Application>
  <PresentationFormat>On-screen Show (4:3)</PresentationFormat>
  <Paragraphs>53</Paragraphs>
  <Slides>8</Slides>
  <Notes>8</Notes>
  <HiddenSlides>0</HiddenSlides>
  <MMClips>2</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8</vt:i4>
      </vt:variant>
    </vt:vector>
  </HeadingPairs>
  <TitlesOfParts>
    <vt:vector size="19" baseType="lpstr">
      <vt:lpstr>Aptos</vt:lpstr>
      <vt:lpstr>Aptos Display</vt:lpstr>
      <vt:lpstr>Arial</vt:lpstr>
      <vt:lpstr>Avenir Next LT Pro</vt:lpstr>
      <vt:lpstr>Calibri</vt:lpstr>
      <vt:lpstr>Cambria</vt:lpstr>
      <vt:lpstr>Century Gothic</vt:lpstr>
      <vt:lpstr>Office Theme</vt:lpstr>
      <vt:lpstr>1_ Black </vt:lpstr>
      <vt:lpstr>2_Office Theme</vt:lpstr>
      <vt:lpstr> Black </vt:lpstr>
      <vt:lpstr>PowerPoint Presentation</vt:lpstr>
      <vt:lpstr>PowerPoint Presentation</vt:lpstr>
      <vt:lpstr>Video by Bishop Paul</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Jane Whittington</cp:lastModifiedBy>
  <cp:revision>2</cp:revision>
  <dcterms:created xsi:type="dcterms:W3CDTF">2026-03-04T10:46:27Z</dcterms:created>
  <dcterms:modified xsi:type="dcterms:W3CDTF">2026-07-02T10:28:09Z</dcterms:modified>
</cp:coreProperties>
</file>